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3" r:id="rId4"/>
  </p:sldMasterIdLst>
  <p:notesMasterIdLst>
    <p:notesMasterId r:id="rId59"/>
  </p:notesMasterIdLst>
  <p:handoutMasterIdLst>
    <p:handoutMasterId r:id="rId60"/>
  </p:handoutMasterIdLst>
  <p:sldIdLst>
    <p:sldId id="1586" r:id="rId5"/>
    <p:sldId id="825" r:id="rId6"/>
    <p:sldId id="597" r:id="rId7"/>
    <p:sldId id="1552" r:id="rId8"/>
    <p:sldId id="1899" r:id="rId9"/>
    <p:sldId id="1999" r:id="rId10"/>
    <p:sldId id="2053" r:id="rId11"/>
    <p:sldId id="2065" r:id="rId12"/>
    <p:sldId id="2073" r:id="rId13"/>
    <p:sldId id="2074" r:id="rId14"/>
    <p:sldId id="1995" r:id="rId15"/>
    <p:sldId id="2063" r:id="rId16"/>
    <p:sldId id="1901" r:id="rId17"/>
    <p:sldId id="1270" r:id="rId18"/>
    <p:sldId id="2054" r:id="rId19"/>
    <p:sldId id="1931" r:id="rId20"/>
    <p:sldId id="2075" r:id="rId21"/>
    <p:sldId id="1912" r:id="rId22"/>
    <p:sldId id="2008" r:id="rId23"/>
    <p:sldId id="2035" r:id="rId24"/>
    <p:sldId id="2036" r:id="rId25"/>
    <p:sldId id="2037" r:id="rId26"/>
    <p:sldId id="2040" r:id="rId27"/>
    <p:sldId id="2041" r:id="rId28"/>
    <p:sldId id="2042" r:id="rId29"/>
    <p:sldId id="2064" r:id="rId30"/>
    <p:sldId id="2076" r:id="rId31"/>
    <p:sldId id="2077" r:id="rId32"/>
    <p:sldId id="2079" r:id="rId33"/>
    <p:sldId id="2080" r:id="rId34"/>
    <p:sldId id="2043" r:id="rId35"/>
    <p:sldId id="2044" r:id="rId36"/>
    <p:sldId id="2046" r:id="rId37"/>
    <p:sldId id="2047" r:id="rId38"/>
    <p:sldId id="2009" r:id="rId39"/>
    <p:sldId id="2081" r:id="rId40"/>
    <p:sldId id="2082" r:id="rId41"/>
    <p:sldId id="1985" r:id="rId42"/>
    <p:sldId id="1928" r:id="rId43"/>
    <p:sldId id="2006" r:id="rId44"/>
    <p:sldId id="2083" r:id="rId45"/>
    <p:sldId id="2084" r:id="rId46"/>
    <p:sldId id="2049" r:id="rId47"/>
    <p:sldId id="2050" r:id="rId48"/>
    <p:sldId id="1909" r:id="rId49"/>
    <p:sldId id="1940" r:id="rId50"/>
    <p:sldId id="1941" r:id="rId51"/>
    <p:sldId id="1907" r:id="rId52"/>
    <p:sldId id="1935" r:id="rId53"/>
    <p:sldId id="1936" r:id="rId54"/>
    <p:sldId id="1902" r:id="rId55"/>
    <p:sldId id="2085" r:id="rId56"/>
    <p:sldId id="2086" r:id="rId57"/>
    <p:sldId id="1038" r:id="rId58"/>
  </p:sldIdLst>
  <p:sldSz cx="9906000" cy="6858000" type="A4"/>
  <p:notesSz cx="6797675" cy="9926638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339" userDrawn="1">
          <p15:clr>
            <a:srgbClr val="A4A3A4"/>
          </p15:clr>
        </p15:guide>
        <p15:guide id="4" pos="3120" userDrawn="1">
          <p15:clr>
            <a:srgbClr val="A4A3A4"/>
          </p15:clr>
        </p15:guide>
        <p15:guide id="5" pos="172" userDrawn="1">
          <p15:clr>
            <a:srgbClr val="A4A3A4"/>
          </p15:clr>
        </p15:guide>
        <p15:guide id="6" pos="1124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  <p15:guide id="8" pos="6068" userDrawn="1">
          <p15:clr>
            <a:srgbClr val="A4A3A4"/>
          </p15:clr>
        </p15:guide>
        <p15:guide id="9" orient="horz" pos="5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rijos Lopez, Anna" initials="TLA" lastIdx="27" clrIdx="0">
    <p:extLst>
      <p:ext uri="{19B8F6BF-5375-455C-9EA6-DF929625EA0E}">
        <p15:presenceInfo xmlns:p15="http://schemas.microsoft.com/office/powerpoint/2012/main" userId="S-1-5-21-3256654816-3934044518-3933240139-7159" providerId="AD"/>
      </p:ext>
    </p:extLst>
  </p:cmAuthor>
  <p:cmAuthor id="2" name="Bretxa I Riera, Vanessa" initials="BIRV" lastIdx="14" clrIdx="1">
    <p:extLst>
      <p:ext uri="{19B8F6BF-5375-455C-9EA6-DF929625EA0E}">
        <p15:presenceInfo xmlns:p15="http://schemas.microsoft.com/office/powerpoint/2012/main" userId="Bretxa I Riera, Vanessa" providerId="None"/>
      </p:ext>
    </p:extLst>
  </p:cmAuthor>
  <p:cmAuthor id="3" name="Àngels Pont" initials="ÀP" lastIdx="3" clrIdx="2">
    <p:extLst>
      <p:ext uri="{19B8F6BF-5375-455C-9EA6-DF929625EA0E}">
        <p15:presenceInfo xmlns:p15="http://schemas.microsoft.com/office/powerpoint/2012/main" userId="S::apont@gesop.net::71584cea-c4c6-47f5-9375-bd82ad63fa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8EAE0"/>
    <a:srgbClr val="E5CD6B"/>
    <a:srgbClr val="F5EBC4"/>
    <a:srgbClr val="D9D9D9"/>
    <a:srgbClr val="E7F5F1"/>
    <a:srgbClr val="ABDFD0"/>
    <a:srgbClr val="CCECE3"/>
    <a:srgbClr val="73C3B4"/>
    <a:srgbClr val="77B6BB"/>
    <a:srgbClr val="EEF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D05B7F-6D59-4BC6-B926-E16BAE7BEC15}" v="496" dt="2023-07-05T10:06:03.3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494" y="108"/>
      </p:cViewPr>
      <p:guideLst>
        <p:guide orient="horz" pos="3339"/>
        <p:guide pos="3120"/>
        <p:guide pos="172"/>
        <p:guide pos="1124"/>
        <p:guide orient="horz" pos="2160"/>
        <p:guide pos="6068"/>
        <p:guide orient="horz" pos="5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commentAuthors" Target="comment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67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a Solans" userId="1172522c-dda7-4c62-a0d5-73342701a64e" providerId="ADAL" clId="{D3778429-06B5-44AF-91C4-8BC10AF0E849}"/>
    <pc:docChg chg="custSel modSld">
      <pc:chgData name="Laia Solans" userId="1172522c-dda7-4c62-a0d5-73342701a64e" providerId="ADAL" clId="{D3778429-06B5-44AF-91C4-8BC10AF0E849}" dt="2023-06-27T09:05:50.419" v="10" actId="207"/>
      <pc:docMkLst>
        <pc:docMk/>
      </pc:docMkLst>
      <pc:sldChg chg="modSp mod">
        <pc:chgData name="Laia Solans" userId="1172522c-dda7-4c62-a0d5-73342701a64e" providerId="ADAL" clId="{D3778429-06B5-44AF-91C4-8BC10AF0E849}" dt="2023-06-27T09:05:50.419" v="10" actId="207"/>
        <pc:sldMkLst>
          <pc:docMk/>
          <pc:sldMk cId="3896617309" sldId="1999"/>
        </pc:sldMkLst>
        <pc:graphicFrameChg chg="mod modGraphic">
          <ac:chgData name="Laia Solans" userId="1172522c-dda7-4c62-a0d5-73342701a64e" providerId="ADAL" clId="{D3778429-06B5-44AF-91C4-8BC10AF0E849}" dt="2023-06-27T09:05:50.419" v="10" actId="207"/>
          <ac:graphicFrameMkLst>
            <pc:docMk/>
            <pc:sldMk cId="3896617309" sldId="1999"/>
            <ac:graphicFrameMk id="5" creationId="{F4AC2A3C-A2A5-EC9C-40CC-D693FAF7AF36}"/>
          </ac:graphicFrameMkLst>
        </pc:graphicFrameChg>
      </pc:sldChg>
    </pc:docChg>
  </pc:docChgLst>
  <pc:docChgLst>
    <pc:chgData name="Lluis Jimenez" userId="441e01f4-aa84-4ddb-ba72-5e6ce7c5bbaf" providerId="ADAL" clId="{700E78C0-839E-441B-9D2E-E87EE1AA4E54}"/>
    <pc:docChg chg="undo redo custSel delSld modSld modMainMaster">
      <pc:chgData name="Lluis Jimenez" userId="441e01f4-aa84-4ddb-ba72-5e6ce7c5bbaf" providerId="ADAL" clId="{700E78C0-839E-441B-9D2E-E87EE1AA4E54}" dt="2023-06-07T11:57:35.544" v="2936" actId="1076"/>
      <pc:docMkLst>
        <pc:docMk/>
      </pc:docMkLst>
      <pc:sldChg chg="delSp modSp mod">
        <pc:chgData name="Lluis Jimenez" userId="441e01f4-aa84-4ddb-ba72-5e6ce7c5bbaf" providerId="ADAL" clId="{700E78C0-839E-441B-9D2E-E87EE1AA4E54}" dt="2023-05-30T07:25:51.408" v="2554" actId="20577"/>
        <pc:sldMkLst>
          <pc:docMk/>
          <pc:sldMk cId="0" sldId="825"/>
        </pc:sldMkLst>
        <pc:spChg chg="del">
          <ac:chgData name="Lluis Jimenez" userId="441e01f4-aa84-4ddb-ba72-5e6ce7c5bbaf" providerId="ADAL" clId="{700E78C0-839E-441B-9D2E-E87EE1AA4E54}" dt="2023-05-24T13:54:02.504" v="2461" actId="478"/>
          <ac:spMkLst>
            <pc:docMk/>
            <pc:sldMk cId="0" sldId="825"/>
            <ac:spMk id="2" creationId="{670FD3E1-C624-3FA4-AC0C-065CD5872684}"/>
          </ac:spMkLst>
        </pc:spChg>
        <pc:spChg chg="del">
          <ac:chgData name="Lluis Jimenez" userId="441e01f4-aa84-4ddb-ba72-5e6ce7c5bbaf" providerId="ADAL" clId="{700E78C0-839E-441B-9D2E-E87EE1AA4E54}" dt="2023-05-23T07:39:46.365" v="77" actId="478"/>
          <ac:spMkLst>
            <pc:docMk/>
            <pc:sldMk cId="0" sldId="825"/>
            <ac:spMk id="3" creationId="{B1C92F3C-58C4-8F74-321E-34F159EBF746}"/>
          </ac:spMkLst>
        </pc:spChg>
        <pc:spChg chg="mod">
          <ac:chgData name="Lluis Jimenez" userId="441e01f4-aa84-4ddb-ba72-5e6ce7c5bbaf" providerId="ADAL" clId="{700E78C0-839E-441B-9D2E-E87EE1AA4E54}" dt="2023-05-30T07:25:51.408" v="2554" actId="20577"/>
          <ac:spMkLst>
            <pc:docMk/>
            <pc:sldMk cId="0" sldId="825"/>
            <ac:spMk id="7" creationId="{2F9F8CC6-7910-55EE-442A-EBDD60061C21}"/>
          </ac:spMkLst>
        </pc:spChg>
      </pc:sldChg>
      <pc:sldChg chg="delSp modSp mod">
        <pc:chgData name="Lluis Jimenez" userId="441e01f4-aa84-4ddb-ba72-5e6ce7c5bbaf" providerId="ADAL" clId="{700E78C0-839E-441B-9D2E-E87EE1AA4E54}" dt="2023-05-29T10:29:35.057" v="2539" actId="20577"/>
        <pc:sldMkLst>
          <pc:docMk/>
          <pc:sldMk cId="62954349" sldId="1552"/>
        </pc:sldMkLst>
        <pc:spChg chg="mod">
          <ac:chgData name="Lluis Jimenez" userId="441e01f4-aa84-4ddb-ba72-5e6ce7c5bbaf" providerId="ADAL" clId="{700E78C0-839E-441B-9D2E-E87EE1AA4E54}" dt="2023-05-29T10:29:35.057" v="2539" actId="20577"/>
          <ac:spMkLst>
            <pc:docMk/>
            <pc:sldMk cId="62954349" sldId="1552"/>
            <ac:spMk id="2" creationId="{49E22725-B2F6-9A30-F219-3E7845AEE684}"/>
          </ac:spMkLst>
        </pc:spChg>
        <pc:spChg chg="del">
          <ac:chgData name="Lluis Jimenez" userId="441e01f4-aa84-4ddb-ba72-5e6ce7c5bbaf" providerId="ADAL" clId="{700E78C0-839E-441B-9D2E-E87EE1AA4E54}" dt="2023-05-23T07:40:10.594" v="78" actId="478"/>
          <ac:spMkLst>
            <pc:docMk/>
            <pc:sldMk cId="62954349" sldId="1552"/>
            <ac:spMk id="3" creationId="{2983B58A-8329-DCFD-7968-45D0DAB68504}"/>
          </ac:spMkLst>
        </pc:spChg>
      </pc:sldChg>
      <pc:sldChg chg="addSp delSp modSp mod">
        <pc:chgData name="Lluis Jimenez" userId="441e01f4-aa84-4ddb-ba72-5e6ce7c5bbaf" providerId="ADAL" clId="{700E78C0-839E-441B-9D2E-E87EE1AA4E54}" dt="2023-05-23T07:36:38.622" v="55" actId="478"/>
        <pc:sldMkLst>
          <pc:docMk/>
          <pc:sldMk cId="2173830387" sldId="1586"/>
        </pc:sldMkLst>
        <pc:spChg chg="add del mod">
          <ac:chgData name="Lluis Jimenez" userId="441e01f4-aa84-4ddb-ba72-5e6ce7c5bbaf" providerId="ADAL" clId="{700E78C0-839E-441B-9D2E-E87EE1AA4E54}" dt="2023-05-23T07:36:38.622" v="55" actId="478"/>
          <ac:spMkLst>
            <pc:docMk/>
            <pc:sldMk cId="2173830387" sldId="1586"/>
            <ac:spMk id="2" creationId="{CEEB3EE1-1C0A-74E2-C875-FC7FF0E9D827}"/>
          </ac:spMkLst>
        </pc:spChg>
        <pc:spChg chg="add mod">
          <ac:chgData name="Lluis Jimenez" userId="441e01f4-aa84-4ddb-ba72-5e6ce7c5bbaf" providerId="ADAL" clId="{700E78C0-839E-441B-9D2E-E87EE1AA4E54}" dt="2023-05-23T07:30:39.793" v="25" actId="164"/>
          <ac:spMkLst>
            <pc:docMk/>
            <pc:sldMk cId="2173830387" sldId="1586"/>
            <ac:spMk id="4" creationId="{9E95A572-7941-0E3E-D7E8-0BCA7013D066}"/>
          </ac:spMkLst>
        </pc:spChg>
        <pc:spChg chg="add mod">
          <ac:chgData name="Lluis Jimenez" userId="441e01f4-aa84-4ddb-ba72-5e6ce7c5bbaf" providerId="ADAL" clId="{700E78C0-839E-441B-9D2E-E87EE1AA4E54}" dt="2023-05-23T07:30:39.793" v="25" actId="164"/>
          <ac:spMkLst>
            <pc:docMk/>
            <pc:sldMk cId="2173830387" sldId="1586"/>
            <ac:spMk id="8" creationId="{DA4A80FD-F3E4-FA3A-8A81-E76D29290481}"/>
          </ac:spMkLst>
        </pc:spChg>
        <pc:spChg chg="mod">
          <ac:chgData name="Lluis Jimenez" userId="441e01f4-aa84-4ddb-ba72-5e6ce7c5bbaf" providerId="ADAL" clId="{700E78C0-839E-441B-9D2E-E87EE1AA4E54}" dt="2023-05-23T07:30:57.685" v="48" actId="20577"/>
          <ac:spMkLst>
            <pc:docMk/>
            <pc:sldMk cId="2173830387" sldId="1586"/>
            <ac:spMk id="12" creationId="{84CFCF6E-7C41-83C0-2003-18F0ACE4F953}"/>
          </ac:spMkLst>
        </pc:spChg>
        <pc:grpChg chg="add mod">
          <ac:chgData name="Lluis Jimenez" userId="441e01f4-aa84-4ddb-ba72-5e6ce7c5bbaf" providerId="ADAL" clId="{700E78C0-839E-441B-9D2E-E87EE1AA4E54}" dt="2023-05-23T07:34:03.741" v="52" actId="1076"/>
          <ac:grpSpMkLst>
            <pc:docMk/>
            <pc:sldMk cId="2173830387" sldId="1586"/>
            <ac:grpSpMk id="15" creationId="{E82FEC07-FC99-C7A7-6D65-22FC8340D771}"/>
          </ac:grpSpMkLst>
        </pc:grpChg>
      </pc:sldChg>
      <pc:sldChg chg="addSp delSp modSp mod">
        <pc:chgData name="Lluis Jimenez" userId="441e01f4-aa84-4ddb-ba72-5e6ce7c5bbaf" providerId="ADAL" clId="{700E78C0-839E-441B-9D2E-E87EE1AA4E54}" dt="2023-05-29T09:08:38.167" v="2536" actId="13926"/>
        <pc:sldMkLst>
          <pc:docMk/>
          <pc:sldMk cId="1885768658" sldId="1891"/>
        </pc:sldMkLst>
        <pc:spChg chg="del">
          <ac:chgData name="Lluis Jimenez" userId="441e01f4-aa84-4ddb-ba72-5e6ce7c5bbaf" providerId="ADAL" clId="{700E78C0-839E-441B-9D2E-E87EE1AA4E54}" dt="2023-05-24T12:58:18.040" v="1424" actId="478"/>
          <ac:spMkLst>
            <pc:docMk/>
            <pc:sldMk cId="1885768658" sldId="1891"/>
            <ac:spMk id="2" creationId="{BD2DEC35-CA80-2D31-0CA0-F920B2985B66}"/>
          </ac:spMkLst>
        </pc:spChg>
        <pc:spChg chg="add mod">
          <ac:chgData name="Lluis Jimenez" userId="441e01f4-aa84-4ddb-ba72-5e6ce7c5bbaf" providerId="ADAL" clId="{700E78C0-839E-441B-9D2E-E87EE1AA4E54}" dt="2023-05-24T13:21:48.838" v="1786" actId="207"/>
          <ac:spMkLst>
            <pc:docMk/>
            <pc:sldMk cId="1885768658" sldId="1891"/>
            <ac:spMk id="3" creationId="{FA3BC2F2-67F2-95CC-B305-5D37F6560779}"/>
          </ac:spMkLst>
        </pc:spChg>
        <pc:spChg chg="mod">
          <ac:chgData name="Lluis Jimenez" userId="441e01f4-aa84-4ddb-ba72-5e6ce7c5bbaf" providerId="ADAL" clId="{700E78C0-839E-441B-9D2E-E87EE1AA4E54}" dt="2023-05-29T09:08:38.167" v="2536" actId="13926"/>
          <ac:spMkLst>
            <pc:docMk/>
            <pc:sldMk cId="1885768658" sldId="1891"/>
            <ac:spMk id="5" creationId="{3C434BE7-2458-F865-C7E4-68210169E9E1}"/>
          </ac:spMkLst>
        </pc:spChg>
      </pc:sldChg>
      <pc:sldChg chg="delSp modSp mod">
        <pc:chgData name="Lluis Jimenez" userId="441e01f4-aa84-4ddb-ba72-5e6ce7c5bbaf" providerId="ADAL" clId="{700E78C0-839E-441B-9D2E-E87EE1AA4E54}" dt="2023-05-23T08:30:48.767" v="212" actId="478"/>
        <pc:sldMkLst>
          <pc:docMk/>
          <pc:sldMk cId="418612014" sldId="1901"/>
        </pc:sldMkLst>
        <pc:spChg chg="del">
          <ac:chgData name="Lluis Jimenez" userId="441e01f4-aa84-4ddb-ba72-5e6ce7c5bbaf" providerId="ADAL" clId="{700E78C0-839E-441B-9D2E-E87EE1AA4E54}" dt="2023-05-23T08:30:48.767" v="212" actId="478"/>
          <ac:spMkLst>
            <pc:docMk/>
            <pc:sldMk cId="418612014" sldId="1901"/>
            <ac:spMk id="2" creationId="{3B5CA526-E1D7-5E37-5C98-FBFF9926A370}"/>
          </ac:spMkLst>
        </pc:spChg>
        <pc:spChg chg="mod">
          <ac:chgData name="Lluis Jimenez" userId="441e01f4-aa84-4ddb-ba72-5e6ce7c5bbaf" providerId="ADAL" clId="{700E78C0-839E-441B-9D2E-E87EE1AA4E54}" dt="2023-05-23T08:30:46.004" v="211" actId="14100"/>
          <ac:spMkLst>
            <pc:docMk/>
            <pc:sldMk cId="418612014" sldId="1901"/>
            <ac:spMk id="8" creationId="{79934EC0-E732-ABCE-9A0B-7184E09E0E2C}"/>
          </ac:spMkLst>
        </pc:spChg>
      </pc:sldChg>
      <pc:sldChg chg="delSp modSp mod">
        <pc:chgData name="Lluis Jimenez" userId="441e01f4-aa84-4ddb-ba72-5e6ce7c5bbaf" providerId="ADAL" clId="{700E78C0-839E-441B-9D2E-E87EE1AA4E54}" dt="2023-05-24T09:44:19.152" v="330" actId="478"/>
        <pc:sldMkLst>
          <pc:docMk/>
          <pc:sldMk cId="2726132238" sldId="1912"/>
        </pc:sldMkLst>
        <pc:spChg chg="mod">
          <ac:chgData name="Lluis Jimenez" userId="441e01f4-aa84-4ddb-ba72-5e6ce7c5bbaf" providerId="ADAL" clId="{700E78C0-839E-441B-9D2E-E87EE1AA4E54}" dt="2023-05-24T09:40:34.638" v="322" actId="20577"/>
          <ac:spMkLst>
            <pc:docMk/>
            <pc:sldMk cId="2726132238" sldId="1912"/>
            <ac:spMk id="3" creationId="{7E4D9A7A-A470-5A2A-FD88-7EA9FCE107BE}"/>
          </ac:spMkLst>
        </pc:spChg>
        <pc:spChg chg="del mod">
          <ac:chgData name="Lluis Jimenez" userId="441e01f4-aa84-4ddb-ba72-5e6ce7c5bbaf" providerId="ADAL" clId="{700E78C0-839E-441B-9D2E-E87EE1AA4E54}" dt="2023-05-24T09:44:19.152" v="330" actId="478"/>
          <ac:spMkLst>
            <pc:docMk/>
            <pc:sldMk cId="2726132238" sldId="1912"/>
            <ac:spMk id="4" creationId="{B1DC8EB2-6060-7D4D-F258-032B9FE5B6C5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0:11:46.688" v="701" actId="13926"/>
        <pc:sldMkLst>
          <pc:docMk/>
          <pc:sldMk cId="3123616412" sldId="1916"/>
        </pc:sldMkLst>
        <pc:spChg chg="mod">
          <ac:chgData name="Lluis Jimenez" userId="441e01f4-aa84-4ddb-ba72-5e6ce7c5bbaf" providerId="ADAL" clId="{700E78C0-839E-441B-9D2E-E87EE1AA4E54}" dt="2023-05-24T09:47:50.797" v="463" actId="20577"/>
          <ac:spMkLst>
            <pc:docMk/>
            <pc:sldMk cId="3123616412" sldId="1916"/>
            <ac:spMk id="2" creationId="{DE4332EB-9CBA-EBF3-F9E0-E92473E73958}"/>
          </ac:spMkLst>
        </pc:spChg>
        <pc:spChg chg="mod">
          <ac:chgData name="Lluis Jimenez" userId="441e01f4-aa84-4ddb-ba72-5e6ce7c5bbaf" providerId="ADAL" clId="{700E78C0-839E-441B-9D2E-E87EE1AA4E54}" dt="2023-05-24T10:11:46.688" v="701" actId="13926"/>
          <ac:spMkLst>
            <pc:docMk/>
            <pc:sldMk cId="3123616412" sldId="1916"/>
            <ac:spMk id="3" creationId="{AC0AC261-9CC2-3C62-35DF-9EAC9E40059F}"/>
          </ac:spMkLst>
        </pc:spChg>
        <pc:spChg chg="add del mod">
          <ac:chgData name="Lluis Jimenez" userId="441e01f4-aa84-4ddb-ba72-5e6ce7c5bbaf" providerId="ADAL" clId="{700E78C0-839E-441B-9D2E-E87EE1AA4E54}" dt="2023-05-24T09:47:07.001" v="435" actId="478"/>
          <ac:spMkLst>
            <pc:docMk/>
            <pc:sldMk cId="3123616412" sldId="1916"/>
            <ac:spMk id="4" creationId="{E94A9624-1669-A9D8-CD5C-8163F7836E60}"/>
          </ac:spMkLst>
        </pc:spChg>
        <pc:spChg chg="mod">
          <ac:chgData name="Lluis Jimenez" userId="441e01f4-aa84-4ddb-ba72-5e6ce7c5bbaf" providerId="ADAL" clId="{700E78C0-839E-441B-9D2E-E87EE1AA4E54}" dt="2023-05-24T09:56:03.930" v="624" actId="20577"/>
          <ac:spMkLst>
            <pc:docMk/>
            <pc:sldMk cId="3123616412" sldId="1916"/>
            <ac:spMk id="5" creationId="{1BF82F2D-7E8C-83A0-65CB-DEB29AD72FE3}"/>
          </ac:spMkLst>
        </pc:spChg>
        <pc:graphicFrameChg chg="add mod">
          <ac:chgData name="Lluis Jimenez" userId="441e01f4-aa84-4ddb-ba72-5e6ce7c5bbaf" providerId="ADAL" clId="{700E78C0-839E-441B-9D2E-E87EE1AA4E54}" dt="2023-05-24T10:11:17.893" v="695" actId="207"/>
          <ac:graphicFrameMkLst>
            <pc:docMk/>
            <pc:sldMk cId="3123616412" sldId="1916"/>
            <ac:graphicFrameMk id="4" creationId="{DC760661-9FC3-B36A-8F3F-A47F69E8208B}"/>
          </ac:graphicFrameMkLst>
        </pc:graphicFrameChg>
        <pc:graphicFrameChg chg="del">
          <ac:chgData name="Lluis Jimenez" userId="441e01f4-aa84-4ddb-ba72-5e6ce7c5bbaf" providerId="ADAL" clId="{700E78C0-839E-441B-9D2E-E87EE1AA4E54}" dt="2023-05-24T09:50:04.276" v="483" actId="478"/>
          <ac:graphicFrameMkLst>
            <pc:docMk/>
            <pc:sldMk cId="3123616412" sldId="1916"/>
            <ac:graphicFrameMk id="9" creationId="{4DC2CCA9-B0EA-624B-564F-8CBDA9003E7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2:58:11.550" v="1423" actId="478"/>
        <pc:sldMkLst>
          <pc:docMk/>
          <pc:sldMk cId="4012167547" sldId="1917"/>
        </pc:sldMkLst>
        <pc:spChg chg="del mod">
          <ac:chgData name="Lluis Jimenez" userId="441e01f4-aa84-4ddb-ba72-5e6ce7c5bbaf" providerId="ADAL" clId="{700E78C0-839E-441B-9D2E-E87EE1AA4E54}" dt="2023-05-24T12:58:11.550" v="1423" actId="478"/>
          <ac:spMkLst>
            <pc:docMk/>
            <pc:sldMk cId="4012167547" sldId="1917"/>
            <ac:spMk id="2" creationId="{6BBCC7B3-F8AE-5879-CA51-B85F8C7548BD}"/>
          </ac:spMkLst>
        </pc:spChg>
        <pc:spChg chg="mod">
          <ac:chgData name="Lluis Jimenez" userId="441e01f4-aa84-4ddb-ba72-5e6ce7c5bbaf" providerId="ADAL" clId="{700E78C0-839E-441B-9D2E-E87EE1AA4E54}" dt="2023-05-24T12:57:53.745" v="1419" actId="20577"/>
          <ac:spMkLst>
            <pc:docMk/>
            <pc:sldMk cId="4012167547" sldId="1917"/>
            <ac:spMk id="5" creationId="{D3B1AE75-EC2F-EAEF-C342-FEAFE052381F}"/>
          </ac:spMkLst>
        </pc:spChg>
        <pc:spChg chg="mod">
          <ac:chgData name="Lluis Jimenez" userId="441e01f4-aa84-4ddb-ba72-5e6ce7c5bbaf" providerId="ADAL" clId="{700E78C0-839E-441B-9D2E-E87EE1AA4E54}" dt="2023-05-24T12:58:08.134" v="1422" actId="20577"/>
          <ac:spMkLst>
            <pc:docMk/>
            <pc:sldMk cId="4012167547" sldId="1917"/>
            <ac:spMk id="6" creationId="{72C4D7CF-B9D1-44E0-0575-E9FFE4C5D5C8}"/>
          </ac:spMkLst>
        </pc:spChg>
      </pc:sldChg>
      <pc:sldChg chg="modSp del mod">
        <pc:chgData name="Lluis Jimenez" userId="441e01f4-aa84-4ddb-ba72-5e6ce7c5bbaf" providerId="ADAL" clId="{700E78C0-839E-441B-9D2E-E87EE1AA4E54}" dt="2023-05-30T07:24:08.108" v="2540" actId="47"/>
        <pc:sldMkLst>
          <pc:docMk/>
          <pc:sldMk cId="3062682436" sldId="1925"/>
        </pc:sldMkLst>
        <pc:spChg chg="mod">
          <ac:chgData name="Lluis Jimenez" userId="441e01f4-aa84-4ddb-ba72-5e6ce7c5bbaf" providerId="ADAL" clId="{700E78C0-839E-441B-9D2E-E87EE1AA4E54}" dt="2023-05-24T14:00:31.148" v="2515" actId="1076"/>
          <ac:spMkLst>
            <pc:docMk/>
            <pc:sldMk cId="3062682436" sldId="1925"/>
            <ac:spMk id="3" creationId="{04179DA0-CEE1-4E0B-BB27-CF6F806A67A5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28:53.151" v="1077" actId="478"/>
        <pc:sldMkLst>
          <pc:docMk/>
          <pc:sldMk cId="3168022551" sldId="1928"/>
        </pc:sldMkLst>
        <pc:spChg chg="mod">
          <ac:chgData name="Lluis Jimenez" userId="441e01f4-aa84-4ddb-ba72-5e6ce7c5bbaf" providerId="ADAL" clId="{700E78C0-839E-441B-9D2E-E87EE1AA4E54}" dt="2023-05-24T11:23:21.107" v="1046" actId="14100"/>
          <ac:spMkLst>
            <pc:docMk/>
            <pc:sldMk cId="3168022551" sldId="1928"/>
            <ac:spMk id="2" creationId="{E0207DEE-8AA7-1622-5D67-33093C1DFECF}"/>
          </ac:spMkLst>
        </pc:spChg>
        <pc:spChg chg="del mod">
          <ac:chgData name="Lluis Jimenez" userId="441e01f4-aa84-4ddb-ba72-5e6ce7c5bbaf" providerId="ADAL" clId="{700E78C0-839E-441B-9D2E-E87EE1AA4E54}" dt="2023-05-24T11:28:53.151" v="1077" actId="478"/>
          <ac:spMkLst>
            <pc:docMk/>
            <pc:sldMk cId="3168022551" sldId="1928"/>
            <ac:spMk id="3" creationId="{5EFBC9A3-397F-47B4-9E43-899D9202A569}"/>
          </ac:spMkLst>
        </pc:spChg>
        <pc:graphicFrameChg chg="add mod">
          <ac:chgData name="Lluis Jimenez" userId="441e01f4-aa84-4ddb-ba72-5e6ce7c5bbaf" providerId="ADAL" clId="{700E78C0-839E-441B-9D2E-E87EE1AA4E54}" dt="2023-05-24T11:26:48.187" v="1067"/>
          <ac:graphicFrameMkLst>
            <pc:docMk/>
            <pc:sldMk cId="3168022551" sldId="1928"/>
            <ac:graphicFrameMk id="5" creationId="{B34401BB-4B9E-5B1E-F31D-D1978EF8405F}"/>
          </ac:graphicFrameMkLst>
        </pc:graphicFrameChg>
        <pc:graphicFrameChg chg="del mod">
          <ac:chgData name="Lluis Jimenez" userId="441e01f4-aa84-4ddb-ba72-5e6ce7c5bbaf" providerId="ADAL" clId="{700E78C0-839E-441B-9D2E-E87EE1AA4E54}" dt="2023-05-24T11:26:14.772" v="1066" actId="478"/>
          <ac:graphicFrameMkLst>
            <pc:docMk/>
            <pc:sldMk cId="3168022551" sldId="1928"/>
            <ac:graphicFrameMk id="6" creationId="{2AFF6F7D-7D39-4729-DA67-0EB98F0490E3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5-24T10:11:40.588" v="699" actId="13926"/>
        <pc:sldMkLst>
          <pc:docMk/>
          <pc:sldMk cId="1790861304" sldId="1930"/>
        </pc:sldMkLst>
        <pc:spChg chg="mod">
          <ac:chgData name="Lluis Jimenez" userId="441e01f4-aa84-4ddb-ba72-5e6ce7c5bbaf" providerId="ADAL" clId="{700E78C0-839E-441B-9D2E-E87EE1AA4E54}" dt="2023-05-24T10:08:27.286" v="683" actId="14100"/>
          <ac:spMkLst>
            <pc:docMk/>
            <pc:sldMk cId="1790861304" sldId="1930"/>
            <ac:spMk id="2" creationId="{4D1B7136-AC25-855A-C987-6A47596BC322}"/>
          </ac:spMkLst>
        </pc:spChg>
        <pc:spChg chg="mod">
          <ac:chgData name="Lluis Jimenez" userId="441e01f4-aa84-4ddb-ba72-5e6ce7c5bbaf" providerId="ADAL" clId="{700E78C0-839E-441B-9D2E-E87EE1AA4E54}" dt="2023-05-24T10:11:40.588" v="699" actId="13926"/>
          <ac:spMkLst>
            <pc:docMk/>
            <pc:sldMk cId="1790861304" sldId="1930"/>
            <ac:spMk id="4" creationId="{5E0C6A58-2174-EB3B-4417-6B59A8B1835F}"/>
          </ac:spMkLst>
        </pc:spChg>
        <pc:spChg chg="del">
          <ac:chgData name="Lluis Jimenez" userId="441e01f4-aa84-4ddb-ba72-5e6ce7c5bbaf" providerId="ADAL" clId="{700E78C0-839E-441B-9D2E-E87EE1AA4E54}" dt="2023-05-24T09:59:35.925" v="664" actId="478"/>
          <ac:spMkLst>
            <pc:docMk/>
            <pc:sldMk cId="1790861304" sldId="1930"/>
            <ac:spMk id="5" creationId="{E7CEC2F1-BD3B-175D-C6FE-44711F22FBBC}"/>
          </ac:spMkLst>
        </pc:spChg>
        <pc:spChg chg="add mod">
          <ac:chgData name="Lluis Jimenez" userId="441e01f4-aa84-4ddb-ba72-5e6ce7c5bbaf" providerId="ADAL" clId="{700E78C0-839E-441B-9D2E-E87EE1AA4E54}" dt="2023-05-24T10:08:31.005" v="684" actId="1076"/>
          <ac:spMkLst>
            <pc:docMk/>
            <pc:sldMk cId="1790861304" sldId="1930"/>
            <ac:spMk id="6" creationId="{091864F1-DA5D-211B-D72B-DAA9E57B3B83}"/>
          </ac:spMkLst>
        </pc:spChg>
      </pc:sldChg>
      <pc:sldChg chg="delSp modSp mod">
        <pc:chgData name="Lluis Jimenez" userId="441e01f4-aa84-4ddb-ba72-5e6ce7c5bbaf" providerId="ADAL" clId="{700E78C0-839E-441B-9D2E-E87EE1AA4E54}" dt="2023-05-24T09:39:08.168" v="285" actId="478"/>
        <pc:sldMkLst>
          <pc:docMk/>
          <pc:sldMk cId="2601956939" sldId="1931"/>
        </pc:sldMkLst>
        <pc:spChg chg="mod">
          <ac:chgData name="Lluis Jimenez" userId="441e01f4-aa84-4ddb-ba72-5e6ce7c5bbaf" providerId="ADAL" clId="{700E78C0-839E-441B-9D2E-E87EE1AA4E54}" dt="2023-05-24T09:34:58.279" v="267" actId="20577"/>
          <ac:spMkLst>
            <pc:docMk/>
            <pc:sldMk cId="2601956939" sldId="1931"/>
            <ac:spMk id="3" creationId="{7FF79B6A-C73A-3E45-0B49-CADA4C0F42BB}"/>
          </ac:spMkLst>
        </pc:spChg>
        <pc:spChg chg="del mod">
          <ac:chgData name="Lluis Jimenez" userId="441e01f4-aa84-4ddb-ba72-5e6ce7c5bbaf" providerId="ADAL" clId="{700E78C0-839E-441B-9D2E-E87EE1AA4E54}" dt="2023-05-24T09:39:08.168" v="285" actId="478"/>
          <ac:spMkLst>
            <pc:docMk/>
            <pc:sldMk cId="2601956939" sldId="1931"/>
            <ac:spMk id="6" creationId="{4F0D4799-4F0B-958B-A79D-A20CC9D5AB18}"/>
          </ac:spMkLst>
        </pc:spChg>
        <pc:spChg chg="mod">
          <ac:chgData name="Lluis Jimenez" userId="441e01f4-aa84-4ddb-ba72-5e6ce7c5bbaf" providerId="ADAL" clId="{700E78C0-839E-441B-9D2E-E87EE1AA4E54}" dt="2023-05-24T09:38:22.401" v="279" actId="20577"/>
          <ac:spMkLst>
            <pc:docMk/>
            <pc:sldMk cId="2601956939" sldId="1931"/>
            <ac:spMk id="9" creationId="{B7E653B1-71E6-658F-A2D4-DDF915CFBD34}"/>
          </ac:spMkLst>
        </pc:spChg>
        <pc:graphicFrameChg chg="mod">
          <ac:chgData name="Lluis Jimenez" userId="441e01f4-aa84-4ddb-ba72-5e6ce7c5bbaf" providerId="ADAL" clId="{700E78C0-839E-441B-9D2E-E87EE1AA4E54}" dt="2023-05-24T09:36:49.787" v="276" actId="108"/>
          <ac:graphicFrameMkLst>
            <pc:docMk/>
            <pc:sldMk cId="2601956939" sldId="1931"/>
            <ac:graphicFrameMk id="5" creationId="{6043E2D7-2332-9AD6-DC4A-B8A7D9F69E56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6-07T11:57:35.544" v="2936" actId="1076"/>
        <pc:sldMkLst>
          <pc:docMk/>
          <pc:sldMk cId="1152232067" sldId="1935"/>
        </pc:sldMkLst>
        <pc:spChg chg="del mod">
          <ac:chgData name="Lluis Jimenez" userId="441e01f4-aa84-4ddb-ba72-5e6ce7c5bbaf" providerId="ADAL" clId="{700E78C0-839E-441B-9D2E-E87EE1AA4E54}" dt="2023-05-24T12:51:04.719" v="1389" actId="478"/>
          <ac:spMkLst>
            <pc:docMk/>
            <pc:sldMk cId="1152232067" sldId="1935"/>
            <ac:spMk id="3" creationId="{4225A994-030B-B05A-97C2-62B1DD1E722C}"/>
          </ac:spMkLst>
        </pc:spChg>
        <pc:spChg chg="mod">
          <ac:chgData name="Lluis Jimenez" userId="441e01f4-aa84-4ddb-ba72-5e6ce7c5bbaf" providerId="ADAL" clId="{700E78C0-839E-441B-9D2E-E87EE1AA4E54}" dt="2023-05-24T12:49:41.838" v="1370" actId="20577"/>
          <ac:spMkLst>
            <pc:docMk/>
            <pc:sldMk cId="1152232067" sldId="1935"/>
            <ac:spMk id="4" creationId="{2F5BC91C-5004-FD4B-704B-3E180A5982DD}"/>
          </ac:spMkLst>
        </pc:spChg>
        <pc:graphicFrameChg chg="mod">
          <ac:chgData name="Lluis Jimenez" userId="441e01f4-aa84-4ddb-ba72-5e6ce7c5bbaf" providerId="ADAL" clId="{700E78C0-839E-441B-9D2E-E87EE1AA4E54}" dt="2023-05-24T12:50:56.032" v="1388"/>
          <ac:graphicFrameMkLst>
            <pc:docMk/>
            <pc:sldMk cId="1152232067" sldId="1935"/>
            <ac:graphicFrameMk id="5" creationId="{3006DC2A-8F4F-DD16-09C3-3D8A784F83DA}"/>
          </ac:graphicFrameMkLst>
        </pc:graphicFrameChg>
        <pc:graphicFrameChg chg="mod">
          <ac:chgData name="Lluis Jimenez" userId="441e01f4-aa84-4ddb-ba72-5e6ce7c5bbaf" providerId="ADAL" clId="{700E78C0-839E-441B-9D2E-E87EE1AA4E54}" dt="2023-06-07T11:57:35.544" v="2936" actId="1076"/>
          <ac:graphicFrameMkLst>
            <pc:docMk/>
            <pc:sldMk cId="1152232067" sldId="1935"/>
            <ac:graphicFrameMk id="8" creationId="{6D2D10B5-8ACD-B50F-6C0C-776568CB814D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2:56:16.629" v="1410" actId="20577"/>
        <pc:sldMkLst>
          <pc:docMk/>
          <pc:sldMk cId="2290689125" sldId="1936"/>
        </pc:sldMkLst>
        <pc:spChg chg="del mod">
          <ac:chgData name="Lluis Jimenez" userId="441e01f4-aa84-4ddb-ba72-5e6ce7c5bbaf" providerId="ADAL" clId="{700E78C0-839E-441B-9D2E-E87EE1AA4E54}" dt="2023-05-24T12:55:48.992" v="1408" actId="478"/>
          <ac:spMkLst>
            <pc:docMk/>
            <pc:sldMk cId="2290689125" sldId="1936"/>
            <ac:spMk id="4" creationId="{C796B0BE-C6A1-F34F-8148-8E957C8D6A65}"/>
          </ac:spMkLst>
        </pc:spChg>
        <pc:spChg chg="mod">
          <ac:chgData name="Lluis Jimenez" userId="441e01f4-aa84-4ddb-ba72-5e6ce7c5bbaf" providerId="ADAL" clId="{700E78C0-839E-441B-9D2E-E87EE1AA4E54}" dt="2023-05-24T12:56:16.629" v="1410" actId="20577"/>
          <ac:spMkLst>
            <pc:docMk/>
            <pc:sldMk cId="2290689125" sldId="1936"/>
            <ac:spMk id="5" creationId="{F2D5DB3A-8FA4-3566-F580-2BF6DD8A00C4}"/>
          </ac:spMkLst>
        </pc:spChg>
      </pc:sldChg>
      <pc:sldChg chg="addSp delSp modSp mod">
        <pc:chgData name="Lluis Jimenez" userId="441e01f4-aa84-4ddb-ba72-5e6ce7c5bbaf" providerId="ADAL" clId="{700E78C0-839E-441B-9D2E-E87EE1AA4E54}" dt="2023-06-07T11:55:02.030" v="2921" actId="207"/>
        <pc:sldMkLst>
          <pc:docMk/>
          <pc:sldMk cId="672203351" sldId="1938"/>
        </pc:sldMkLst>
        <pc:spChg chg="mod">
          <ac:chgData name="Lluis Jimenez" userId="441e01f4-aa84-4ddb-ba72-5e6ce7c5bbaf" providerId="ADAL" clId="{700E78C0-839E-441B-9D2E-E87EE1AA4E54}" dt="2023-05-24T11:29:44.958" v="1081" actId="20577"/>
          <ac:spMkLst>
            <pc:docMk/>
            <pc:sldMk cId="672203351" sldId="1938"/>
            <ac:spMk id="4" creationId="{D8AF4BFD-4BAD-C1D5-BEF5-2D8A08A4A5B2}"/>
          </ac:spMkLst>
        </pc:spChg>
        <pc:spChg chg="del mod">
          <ac:chgData name="Lluis Jimenez" userId="441e01f4-aa84-4ddb-ba72-5e6ce7c5bbaf" providerId="ADAL" clId="{700E78C0-839E-441B-9D2E-E87EE1AA4E54}" dt="2023-05-24T11:31:57.038" v="1088" actId="478"/>
          <ac:spMkLst>
            <pc:docMk/>
            <pc:sldMk cId="672203351" sldId="1938"/>
            <ac:spMk id="5" creationId="{0AA43D27-D68E-1680-A2CE-7246B0594C7C}"/>
          </ac:spMkLst>
        </pc:spChg>
        <pc:spChg chg="add mod">
          <ac:chgData name="Lluis Jimenez" userId="441e01f4-aa84-4ddb-ba72-5e6ce7c5bbaf" providerId="ADAL" clId="{700E78C0-839E-441B-9D2E-E87EE1AA4E54}" dt="2023-06-07T11:55:02.030" v="2921" actId="207"/>
          <ac:spMkLst>
            <pc:docMk/>
            <pc:sldMk cId="672203351" sldId="1938"/>
            <ac:spMk id="5" creationId="{A65004CC-ECD7-9710-E76E-A1CF6B0F75A4}"/>
          </ac:spMkLst>
        </pc:spChg>
      </pc:sldChg>
      <pc:sldChg chg="delSp modSp mod">
        <pc:chgData name="Lluis Jimenez" userId="441e01f4-aa84-4ddb-ba72-5e6ce7c5bbaf" providerId="ADAL" clId="{700E78C0-839E-441B-9D2E-E87EE1AA4E54}" dt="2023-05-30T11:36:19.874" v="2561" actId="1036"/>
        <pc:sldMkLst>
          <pc:docMk/>
          <pc:sldMk cId="1642248753" sldId="1940"/>
        </pc:sldMkLst>
        <pc:spChg chg="mod">
          <ac:chgData name="Lluis Jimenez" userId="441e01f4-aa84-4ddb-ba72-5e6ce7c5bbaf" providerId="ADAL" clId="{700E78C0-839E-441B-9D2E-E87EE1AA4E54}" dt="2023-05-24T12:38:55.484" v="1323" actId="20577"/>
          <ac:spMkLst>
            <pc:docMk/>
            <pc:sldMk cId="1642248753" sldId="1940"/>
            <ac:spMk id="3" creationId="{702E0FD4-E869-FD1F-A19F-B6E6C87A9F4E}"/>
          </ac:spMkLst>
        </pc:spChg>
        <pc:spChg chg="del mod">
          <ac:chgData name="Lluis Jimenez" userId="441e01f4-aa84-4ddb-ba72-5e6ce7c5bbaf" providerId="ADAL" clId="{700E78C0-839E-441B-9D2E-E87EE1AA4E54}" dt="2023-05-24T12:41:38.116" v="1332" actId="478"/>
          <ac:spMkLst>
            <pc:docMk/>
            <pc:sldMk cId="1642248753" sldId="1940"/>
            <ac:spMk id="4" creationId="{5893A591-30EC-750D-59ED-55F9EE02DA85}"/>
          </ac:spMkLst>
        </pc:spChg>
        <pc:graphicFrameChg chg="mod">
          <ac:chgData name="Lluis Jimenez" userId="441e01f4-aa84-4ddb-ba72-5e6ce7c5bbaf" providerId="ADAL" clId="{700E78C0-839E-441B-9D2E-E87EE1AA4E54}" dt="2023-05-30T11:36:19.874" v="2561" actId="1036"/>
          <ac:graphicFrameMkLst>
            <pc:docMk/>
            <pc:sldMk cId="1642248753" sldId="1940"/>
            <ac:graphicFrameMk id="6" creationId="{9E426E38-04CF-8136-729F-AA5B206452C6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2:46:34.672" v="1359" actId="478"/>
        <pc:sldMkLst>
          <pc:docMk/>
          <pc:sldMk cId="1879052508" sldId="1941"/>
        </pc:sldMkLst>
        <pc:spChg chg="mod">
          <ac:chgData name="Lluis Jimenez" userId="441e01f4-aa84-4ddb-ba72-5e6ce7c5bbaf" providerId="ADAL" clId="{700E78C0-839E-441B-9D2E-E87EE1AA4E54}" dt="2023-05-24T12:42:12.729" v="1336" actId="20577"/>
          <ac:spMkLst>
            <pc:docMk/>
            <pc:sldMk cId="1879052508" sldId="1941"/>
            <ac:spMk id="3" creationId="{A7DC108C-51E3-8248-9CC5-93A1FC1498F8}"/>
          </ac:spMkLst>
        </pc:spChg>
        <pc:spChg chg="del mod">
          <ac:chgData name="Lluis Jimenez" userId="441e01f4-aa84-4ddb-ba72-5e6ce7c5bbaf" providerId="ADAL" clId="{700E78C0-839E-441B-9D2E-E87EE1AA4E54}" dt="2023-05-24T12:46:34.672" v="1359" actId="478"/>
          <ac:spMkLst>
            <pc:docMk/>
            <pc:sldMk cId="1879052508" sldId="1941"/>
            <ac:spMk id="6" creationId="{B6430CFE-C409-7267-84E9-11E425BF8537}"/>
          </ac:spMkLst>
        </pc:spChg>
        <pc:spChg chg="mod">
          <ac:chgData name="Lluis Jimenez" userId="441e01f4-aa84-4ddb-ba72-5e6ce7c5bbaf" providerId="ADAL" clId="{700E78C0-839E-441B-9D2E-E87EE1AA4E54}" dt="2023-05-24T12:46:29.639" v="1358" actId="20577"/>
          <ac:spMkLst>
            <pc:docMk/>
            <pc:sldMk cId="1879052508" sldId="1941"/>
            <ac:spMk id="9" creationId="{5421C9E1-BFD9-9242-77DC-34E55190120C}"/>
          </ac:spMkLst>
        </pc:spChg>
      </pc:sldChg>
      <pc:sldChg chg="delSp modSp mod">
        <pc:chgData name="Lluis Jimenez" userId="441e01f4-aa84-4ddb-ba72-5e6ce7c5bbaf" providerId="ADAL" clId="{700E78C0-839E-441B-9D2E-E87EE1AA4E54}" dt="2023-05-24T11:23:45.247" v="1048" actId="27918"/>
        <pc:sldMkLst>
          <pc:docMk/>
          <pc:sldMk cId="1083404102" sldId="1985"/>
        </pc:sldMkLst>
        <pc:spChg chg="mod">
          <ac:chgData name="Lluis Jimenez" userId="441e01f4-aa84-4ddb-ba72-5e6ce7c5bbaf" providerId="ADAL" clId="{700E78C0-839E-441B-9D2E-E87EE1AA4E54}" dt="2023-05-24T11:13:52.247" v="1022" actId="14100"/>
          <ac:spMkLst>
            <pc:docMk/>
            <pc:sldMk cId="1083404102" sldId="1985"/>
            <ac:spMk id="2" creationId="{FE6DC79C-83A9-F393-7C44-07BC539851B1}"/>
          </ac:spMkLst>
        </pc:spChg>
        <pc:spChg chg="del mod">
          <ac:chgData name="Lluis Jimenez" userId="441e01f4-aa84-4ddb-ba72-5e6ce7c5bbaf" providerId="ADAL" clId="{700E78C0-839E-441B-9D2E-E87EE1AA4E54}" dt="2023-05-24T11:13:24.624" v="1009" actId="478"/>
          <ac:spMkLst>
            <pc:docMk/>
            <pc:sldMk cId="1083404102" sldId="1985"/>
            <ac:spMk id="4" creationId="{97B60CCE-6280-9B0D-6169-408E72A515C8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2:35:21.661" v="1306" actId="108"/>
        <pc:sldMkLst>
          <pc:docMk/>
          <pc:sldMk cId="2268905300" sldId="1987"/>
        </pc:sldMkLst>
        <pc:spChg chg="mod">
          <ac:chgData name="Lluis Jimenez" userId="441e01f4-aa84-4ddb-ba72-5e6ce7c5bbaf" providerId="ADAL" clId="{700E78C0-839E-441B-9D2E-E87EE1AA4E54}" dt="2023-05-24T12:35:21.661" v="1306" actId="108"/>
          <ac:spMkLst>
            <pc:docMk/>
            <pc:sldMk cId="2268905300" sldId="1987"/>
            <ac:spMk id="2" creationId="{DE4332EB-9CBA-EBF3-F9E0-E92473E73958}"/>
          </ac:spMkLst>
        </pc:spChg>
        <pc:spChg chg="mod">
          <ac:chgData name="Lluis Jimenez" userId="441e01f4-aa84-4ddb-ba72-5e6ce7c5bbaf" providerId="ADAL" clId="{700E78C0-839E-441B-9D2E-E87EE1AA4E54}" dt="2023-05-24T11:55:18.502" v="1278" actId="13926"/>
          <ac:spMkLst>
            <pc:docMk/>
            <pc:sldMk cId="2268905300" sldId="1987"/>
            <ac:spMk id="3" creationId="{AC0AC261-9CC2-3C62-35DF-9EAC9E40059F}"/>
          </ac:spMkLst>
        </pc:spChg>
        <pc:spChg chg="del">
          <ac:chgData name="Lluis Jimenez" userId="441e01f4-aa84-4ddb-ba72-5e6ce7c5bbaf" providerId="ADAL" clId="{700E78C0-839E-441B-9D2E-E87EE1AA4E54}" dt="2023-05-24T11:52:55.540" v="1264" actId="478"/>
          <ac:spMkLst>
            <pc:docMk/>
            <pc:sldMk cId="2268905300" sldId="1987"/>
            <ac:spMk id="4" creationId="{950EEC42-721F-0EA1-919E-D6BB59D69BF1}"/>
          </ac:spMkLst>
        </pc:spChg>
        <pc:spChg chg="add mod">
          <ac:chgData name="Lluis Jimenez" userId="441e01f4-aa84-4ddb-ba72-5e6ce7c5bbaf" providerId="ADAL" clId="{700E78C0-839E-441B-9D2E-E87EE1AA4E54}" dt="2023-05-24T11:54:20.370" v="1272" actId="1076"/>
          <ac:spMkLst>
            <pc:docMk/>
            <pc:sldMk cId="2268905300" sldId="1987"/>
            <ac:spMk id="6" creationId="{A629043A-E5BA-47FA-3299-3D7D02CD51EA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2:38:13.954" v="1319" actId="27918"/>
        <pc:sldMkLst>
          <pc:docMk/>
          <pc:sldMk cId="765551592" sldId="1990"/>
        </pc:sldMkLst>
        <pc:spChg chg="mod">
          <ac:chgData name="Lluis Jimenez" userId="441e01f4-aa84-4ddb-ba72-5e6ce7c5bbaf" providerId="ADAL" clId="{700E78C0-839E-441B-9D2E-E87EE1AA4E54}" dt="2023-05-24T11:56:49.982" v="1282" actId="13926"/>
          <ac:spMkLst>
            <pc:docMk/>
            <pc:sldMk cId="765551592" sldId="1990"/>
            <ac:spMk id="2" creationId="{5E0C6A58-2174-EB3B-4417-6B59A8B1835F}"/>
          </ac:spMkLst>
        </pc:spChg>
        <pc:spChg chg="mod">
          <ac:chgData name="Lluis Jimenez" userId="441e01f4-aa84-4ddb-ba72-5e6ce7c5bbaf" providerId="ADAL" clId="{700E78C0-839E-441B-9D2E-E87EE1AA4E54}" dt="2023-05-24T12:36:49.941" v="1312" actId="13926"/>
          <ac:spMkLst>
            <pc:docMk/>
            <pc:sldMk cId="765551592" sldId="1990"/>
            <ac:spMk id="3" creationId="{4D1B7136-AC25-855A-C987-6A47596BC322}"/>
          </ac:spMkLst>
        </pc:spChg>
        <pc:spChg chg="del mod">
          <ac:chgData name="Lluis Jimenez" userId="441e01f4-aa84-4ddb-ba72-5e6ce7c5bbaf" providerId="ADAL" clId="{700E78C0-839E-441B-9D2E-E87EE1AA4E54}" dt="2023-05-24T11:56:55.599" v="1283" actId="478"/>
          <ac:spMkLst>
            <pc:docMk/>
            <pc:sldMk cId="765551592" sldId="1990"/>
            <ac:spMk id="4" creationId="{D48D530F-2BC2-C4FE-8EAF-461A87AC2FDF}"/>
          </ac:spMkLst>
        </pc:spChg>
        <pc:spChg chg="add mod">
          <ac:chgData name="Lluis Jimenez" userId="441e01f4-aa84-4ddb-ba72-5e6ce7c5bbaf" providerId="ADAL" clId="{700E78C0-839E-441B-9D2E-E87EE1AA4E54}" dt="2023-05-24T11:56:58.361" v="1285" actId="1076"/>
          <ac:spMkLst>
            <pc:docMk/>
            <pc:sldMk cId="765551592" sldId="1990"/>
            <ac:spMk id="6" creationId="{75E593AB-CCC1-30F2-ACB9-AC028BA32817}"/>
          </ac:spMkLst>
        </pc:spChg>
      </pc:sldChg>
      <pc:sldChg chg="addSp delSp modSp mod">
        <pc:chgData name="Lluis Jimenez" userId="441e01f4-aa84-4ddb-ba72-5e6ce7c5bbaf" providerId="ADAL" clId="{700E78C0-839E-441B-9D2E-E87EE1AA4E54}" dt="2023-05-23T07:56:46.554" v="147" actId="1076"/>
        <pc:sldMkLst>
          <pc:docMk/>
          <pc:sldMk cId="3975631523" sldId="1995"/>
        </pc:sldMkLst>
        <pc:spChg chg="del">
          <ac:chgData name="Lluis Jimenez" userId="441e01f4-aa84-4ddb-ba72-5e6ce7c5bbaf" providerId="ADAL" clId="{700E78C0-839E-441B-9D2E-E87EE1AA4E54}" dt="2023-05-23T07:48:47.455" v="141" actId="478"/>
          <ac:spMkLst>
            <pc:docMk/>
            <pc:sldMk cId="3975631523" sldId="1995"/>
            <ac:spMk id="2" creationId="{B85CE327-748E-97CE-2FFC-34063BD1E1C8}"/>
          </ac:spMkLst>
        </pc:spChg>
        <pc:picChg chg="del">
          <ac:chgData name="Lluis Jimenez" userId="441e01f4-aa84-4ddb-ba72-5e6ce7c5bbaf" providerId="ADAL" clId="{700E78C0-839E-441B-9D2E-E87EE1AA4E54}" dt="2023-05-23T07:48:49.283" v="142" actId="478"/>
          <ac:picMkLst>
            <pc:docMk/>
            <pc:sldMk cId="3975631523" sldId="1995"/>
            <ac:picMk id="7" creationId="{C72F90A3-2C07-C7A0-883B-7FA0E9370C4D}"/>
          </ac:picMkLst>
        </pc:picChg>
        <pc:picChg chg="add mod">
          <ac:chgData name="Lluis Jimenez" userId="441e01f4-aa84-4ddb-ba72-5e6ce7c5bbaf" providerId="ADAL" clId="{700E78C0-839E-441B-9D2E-E87EE1AA4E54}" dt="2023-05-23T07:56:46.554" v="147" actId="1076"/>
          <ac:picMkLst>
            <pc:docMk/>
            <pc:sldMk cId="3975631523" sldId="1995"/>
            <ac:picMk id="8" creationId="{046143E4-1298-34B3-4626-6A020BEBECB3}"/>
          </ac:picMkLst>
        </pc:picChg>
      </pc:sldChg>
      <pc:sldChg chg="addSp delSp modSp mod">
        <pc:chgData name="Lluis Jimenez" userId="441e01f4-aa84-4ddb-ba72-5e6ce7c5bbaf" providerId="ADAL" clId="{700E78C0-839E-441B-9D2E-E87EE1AA4E54}" dt="2023-05-24T13:54:38.931" v="2479" actId="20577"/>
        <pc:sldMkLst>
          <pc:docMk/>
          <pc:sldMk cId="3896617309" sldId="1999"/>
        </pc:sldMkLst>
        <pc:spChg chg="mod">
          <ac:chgData name="Lluis Jimenez" userId="441e01f4-aa84-4ddb-ba72-5e6ce7c5bbaf" providerId="ADAL" clId="{700E78C0-839E-441B-9D2E-E87EE1AA4E54}" dt="2023-05-23T07:43:08.465" v="124" actId="13926"/>
          <ac:spMkLst>
            <pc:docMk/>
            <pc:sldMk cId="3896617309" sldId="1999"/>
            <ac:spMk id="2" creationId="{87938885-613C-1752-6E2C-412F74519C03}"/>
          </ac:spMkLst>
        </pc:spChg>
        <pc:spChg chg="add del mod">
          <ac:chgData name="Lluis Jimenez" userId="441e01f4-aa84-4ddb-ba72-5e6ce7c5bbaf" providerId="ADAL" clId="{700E78C0-839E-441B-9D2E-E87EE1AA4E54}" dt="2023-05-23T07:42:52.090" v="120" actId="478"/>
          <ac:spMkLst>
            <pc:docMk/>
            <pc:sldMk cId="3896617309" sldId="1999"/>
            <ac:spMk id="3" creationId="{4198C486-9989-4F3E-4882-AB9B865DDE7D}"/>
          </ac:spMkLst>
        </pc:spChg>
        <pc:spChg chg="add mod">
          <ac:chgData name="Lluis Jimenez" userId="441e01f4-aa84-4ddb-ba72-5e6ce7c5bbaf" providerId="ADAL" clId="{700E78C0-839E-441B-9D2E-E87EE1AA4E54}" dt="2023-05-24T13:54:38.931" v="2479" actId="20577"/>
          <ac:spMkLst>
            <pc:docMk/>
            <pc:sldMk cId="3896617309" sldId="1999"/>
            <ac:spMk id="6" creationId="{E5C46DB5-A36C-9262-E129-0F378BA79D96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3:55:50.396" v="2480" actId="478"/>
        <pc:sldMkLst>
          <pc:docMk/>
          <pc:sldMk cId="3523664514" sldId="2004"/>
        </pc:sldMkLst>
        <pc:spChg chg="del mod">
          <ac:chgData name="Lluis Jimenez" userId="441e01f4-aa84-4ddb-ba72-5e6ce7c5bbaf" providerId="ADAL" clId="{700E78C0-839E-441B-9D2E-E87EE1AA4E54}" dt="2023-05-24T13:55:50.396" v="2480" actId="478"/>
          <ac:spMkLst>
            <pc:docMk/>
            <pc:sldMk cId="3523664514" sldId="2004"/>
            <ac:spMk id="2" creationId="{551870A8-E652-5243-8901-80149E9ACDB8}"/>
          </ac:spMkLst>
        </pc:spChg>
        <pc:spChg chg="add mod">
          <ac:chgData name="Lluis Jimenez" userId="441e01f4-aa84-4ddb-ba72-5e6ce7c5bbaf" providerId="ADAL" clId="{700E78C0-839E-441B-9D2E-E87EE1AA4E54}" dt="2023-05-24T09:46:43.385" v="434" actId="20577"/>
          <ac:spMkLst>
            <pc:docMk/>
            <pc:sldMk cId="3523664514" sldId="2004"/>
            <ac:spMk id="3" creationId="{0BA002BA-6903-630A-5F70-57CED606376A}"/>
          </ac:spMkLst>
        </pc:spChg>
      </pc:sldChg>
      <pc:sldChg chg="addSp modSp del mod">
        <pc:chgData name="Lluis Jimenez" userId="441e01f4-aa84-4ddb-ba72-5e6ce7c5bbaf" providerId="ADAL" clId="{700E78C0-839E-441B-9D2E-E87EE1AA4E54}" dt="2023-05-30T07:24:08.108" v="2540" actId="47"/>
        <pc:sldMkLst>
          <pc:docMk/>
          <pc:sldMk cId="3188114609" sldId="2010"/>
        </pc:sldMkLst>
        <pc:spChg chg="add mod">
          <ac:chgData name="Lluis Jimenez" userId="441e01f4-aa84-4ddb-ba72-5e6ce7c5bbaf" providerId="ADAL" clId="{700E78C0-839E-441B-9D2E-E87EE1AA4E54}" dt="2023-05-24T11:38:05.289" v="1133" actId="207"/>
          <ac:spMkLst>
            <pc:docMk/>
            <pc:sldMk cId="3188114609" sldId="2010"/>
            <ac:spMk id="2" creationId="{3DD6793C-4D10-956A-AC54-FB6E096D099E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0:14:43.991" v="716" actId="13926"/>
        <pc:sldMkLst>
          <pc:docMk/>
          <pc:sldMk cId="1113857903" sldId="2011"/>
        </pc:sldMkLst>
        <pc:spChg chg="del mod">
          <ac:chgData name="Lluis Jimenez" userId="441e01f4-aa84-4ddb-ba72-5e6ce7c5bbaf" providerId="ADAL" clId="{700E78C0-839E-441B-9D2E-E87EE1AA4E54}" dt="2023-05-24T10:14:38.519" v="715" actId="478"/>
          <ac:spMkLst>
            <pc:docMk/>
            <pc:sldMk cId="1113857903" sldId="2011"/>
            <ac:spMk id="2" creationId="{920A1F55-471A-70DC-7FC4-A8BD99A07019}"/>
          </ac:spMkLst>
        </pc:spChg>
        <pc:spChg chg="add mod">
          <ac:chgData name="Lluis Jimenez" userId="441e01f4-aa84-4ddb-ba72-5e6ce7c5bbaf" providerId="ADAL" clId="{700E78C0-839E-441B-9D2E-E87EE1AA4E54}" dt="2023-05-24T10:12:23.149" v="704" actId="1076"/>
          <ac:spMkLst>
            <pc:docMk/>
            <pc:sldMk cId="1113857903" sldId="2011"/>
            <ac:spMk id="3" creationId="{842438D3-D6E8-AEB4-E847-5FCCD376A547}"/>
          </ac:spMkLst>
        </pc:spChg>
        <pc:spChg chg="mod">
          <ac:chgData name="Lluis Jimenez" userId="441e01f4-aa84-4ddb-ba72-5e6ce7c5bbaf" providerId="ADAL" clId="{700E78C0-839E-441B-9D2E-E87EE1AA4E54}" dt="2023-05-24T10:14:43.991" v="716" actId="13926"/>
          <ac:spMkLst>
            <pc:docMk/>
            <pc:sldMk cId="1113857903" sldId="2011"/>
            <ac:spMk id="5" creationId="{8A846427-70AD-5860-1FDE-2B7BE682D71D}"/>
          </ac:spMkLst>
        </pc:spChg>
        <pc:spChg chg="mod">
          <ac:chgData name="Lluis Jimenez" userId="441e01f4-aa84-4ddb-ba72-5e6ce7c5bbaf" providerId="ADAL" clId="{700E78C0-839E-441B-9D2E-E87EE1AA4E54}" dt="2023-05-24T10:12:06.370" v="702" actId="13926"/>
          <ac:spMkLst>
            <pc:docMk/>
            <pc:sldMk cId="1113857903" sldId="2011"/>
            <ac:spMk id="10" creationId="{1458EB7A-8129-56DA-1061-DF4ABFDBC521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0:11:44.133" v="700" actId="13926"/>
        <pc:sldMkLst>
          <pc:docMk/>
          <pc:sldMk cId="4278773310" sldId="2021"/>
        </pc:sldMkLst>
        <pc:spChg chg="mod">
          <ac:chgData name="Lluis Jimenez" userId="441e01f4-aa84-4ddb-ba72-5e6ce7c5bbaf" providerId="ADAL" clId="{700E78C0-839E-441B-9D2E-E87EE1AA4E54}" dt="2023-05-24T10:11:44.133" v="700" actId="13926"/>
          <ac:spMkLst>
            <pc:docMk/>
            <pc:sldMk cId="4278773310" sldId="2021"/>
            <ac:spMk id="2" creationId="{36696201-C63C-A6AE-E24F-A3F7A17E2D0E}"/>
          </ac:spMkLst>
        </pc:spChg>
        <pc:spChg chg="del mod">
          <ac:chgData name="Lluis Jimenez" userId="441e01f4-aa84-4ddb-ba72-5e6ce7c5bbaf" providerId="ADAL" clId="{700E78C0-839E-441B-9D2E-E87EE1AA4E54}" dt="2023-05-24T09:55:35.034" v="610" actId="478"/>
          <ac:spMkLst>
            <pc:docMk/>
            <pc:sldMk cId="4278773310" sldId="2021"/>
            <ac:spMk id="4" creationId="{97A0908A-73C3-35FE-8D65-D3A5FD7D91CC}"/>
          </ac:spMkLst>
        </pc:spChg>
        <pc:spChg chg="add del mod">
          <ac:chgData name="Lluis Jimenez" userId="441e01f4-aa84-4ddb-ba72-5e6ce7c5bbaf" providerId="ADAL" clId="{700E78C0-839E-441B-9D2E-E87EE1AA4E54}" dt="2023-05-24T09:56:24.044" v="636" actId="478"/>
          <ac:spMkLst>
            <pc:docMk/>
            <pc:sldMk cId="4278773310" sldId="2021"/>
            <ac:spMk id="5" creationId="{C78B2FC7-9F0F-5969-A06B-EA1009152CB4}"/>
          </ac:spMkLst>
        </pc:spChg>
        <pc:spChg chg="mod">
          <ac:chgData name="Lluis Jimenez" userId="441e01f4-aa84-4ddb-ba72-5e6ce7c5bbaf" providerId="ADAL" clId="{700E78C0-839E-441B-9D2E-E87EE1AA4E54}" dt="2023-05-24T09:55:18.670" v="608" actId="20577"/>
          <ac:spMkLst>
            <pc:docMk/>
            <pc:sldMk cId="4278773310" sldId="2021"/>
            <ac:spMk id="6" creationId="{A1C4DB3B-2F08-05ED-2600-7154E7FA114E}"/>
          </ac:spMkLst>
        </pc:spChg>
        <pc:spChg chg="add mod">
          <ac:chgData name="Lluis Jimenez" userId="441e01f4-aa84-4ddb-ba72-5e6ce7c5bbaf" providerId="ADAL" clId="{700E78C0-839E-441B-9D2E-E87EE1AA4E54}" dt="2023-05-24T09:59:21.677" v="662" actId="6549"/>
          <ac:spMkLst>
            <pc:docMk/>
            <pc:sldMk cId="4278773310" sldId="2021"/>
            <ac:spMk id="7" creationId="{77ED480B-5CE3-41CF-4A1D-DA5E5EEEC7BC}"/>
          </ac:spMkLst>
        </pc:spChg>
      </pc:sldChg>
      <pc:sldChg chg="delSp modSp mod">
        <pc:chgData name="Lluis Jimenez" userId="441e01f4-aa84-4ddb-ba72-5e6ce7c5bbaf" providerId="ADAL" clId="{700E78C0-839E-441B-9D2E-E87EE1AA4E54}" dt="2023-05-24T10:26:31.581" v="740" actId="27918"/>
        <pc:sldMkLst>
          <pc:docMk/>
          <pc:sldMk cId="568526222" sldId="2035"/>
        </pc:sldMkLst>
        <pc:spChg chg="del">
          <ac:chgData name="Lluis Jimenez" userId="441e01f4-aa84-4ddb-ba72-5e6ce7c5bbaf" providerId="ADAL" clId="{700E78C0-839E-441B-9D2E-E87EE1AA4E54}" dt="2023-05-24T10:25:00.280" v="734" actId="478"/>
          <ac:spMkLst>
            <pc:docMk/>
            <pc:sldMk cId="568526222" sldId="2035"/>
            <ac:spMk id="3" creationId="{79D02E5A-DCC9-D188-DFE5-E4104CE5E597}"/>
          </ac:spMkLst>
        </pc:spChg>
        <pc:spChg chg="mod">
          <ac:chgData name="Lluis Jimenez" userId="441e01f4-aa84-4ddb-ba72-5e6ce7c5bbaf" providerId="ADAL" clId="{700E78C0-839E-441B-9D2E-E87EE1AA4E54}" dt="2023-05-24T10:22:11.835" v="724" actId="20577"/>
          <ac:spMkLst>
            <pc:docMk/>
            <pc:sldMk cId="568526222" sldId="2035"/>
            <ac:spMk id="4" creationId="{1E12453C-387F-2342-76B1-9A3684B62BDA}"/>
          </ac:spMkLst>
        </pc:spChg>
        <pc:graphicFrameChg chg="mod">
          <ac:chgData name="Lluis Jimenez" userId="441e01f4-aa84-4ddb-ba72-5e6ce7c5bbaf" providerId="ADAL" clId="{700E78C0-839E-441B-9D2E-E87EE1AA4E54}" dt="2023-05-24T10:25:17.782" v="736" actId="6549"/>
          <ac:graphicFrameMkLst>
            <pc:docMk/>
            <pc:sldMk cId="568526222" sldId="2035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33:31.733" v="788" actId="478"/>
        <pc:sldMkLst>
          <pc:docMk/>
          <pc:sldMk cId="809527830" sldId="2036"/>
        </pc:sldMkLst>
        <pc:spChg chg="del mod">
          <ac:chgData name="Lluis Jimenez" userId="441e01f4-aa84-4ddb-ba72-5e6ce7c5bbaf" providerId="ADAL" clId="{700E78C0-839E-441B-9D2E-E87EE1AA4E54}" dt="2023-05-24T10:33:31.733" v="788" actId="478"/>
          <ac:spMkLst>
            <pc:docMk/>
            <pc:sldMk cId="809527830" sldId="2036"/>
            <ac:spMk id="3" creationId="{4AA1D30A-7958-A83A-0B3A-89C02083B139}"/>
          </ac:spMkLst>
        </pc:spChg>
        <pc:spChg chg="mod">
          <ac:chgData name="Lluis Jimenez" userId="441e01f4-aa84-4ddb-ba72-5e6ce7c5bbaf" providerId="ADAL" clId="{700E78C0-839E-441B-9D2E-E87EE1AA4E54}" dt="2023-05-24T10:29:16.070" v="777" actId="20577"/>
          <ac:spMkLst>
            <pc:docMk/>
            <pc:sldMk cId="809527830" sldId="2036"/>
            <ac:spMk id="4" creationId="{3237261F-FB9F-9676-69D5-DBE5B863B09A}"/>
          </ac:spMkLst>
        </pc:spChg>
        <pc:graphicFrameChg chg="mod">
          <ac:chgData name="Lluis Jimenez" userId="441e01f4-aa84-4ddb-ba72-5e6ce7c5bbaf" providerId="ADAL" clId="{700E78C0-839E-441B-9D2E-E87EE1AA4E54}" dt="2023-05-24T10:33:23.196" v="787" actId="207"/>
          <ac:graphicFrameMkLst>
            <pc:docMk/>
            <pc:sldMk cId="809527830" sldId="2036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37:25.967" v="802" actId="478"/>
        <pc:sldMkLst>
          <pc:docMk/>
          <pc:sldMk cId="1271756414" sldId="2037"/>
        </pc:sldMkLst>
        <pc:spChg chg="del mod">
          <ac:chgData name="Lluis Jimenez" userId="441e01f4-aa84-4ddb-ba72-5e6ce7c5bbaf" providerId="ADAL" clId="{700E78C0-839E-441B-9D2E-E87EE1AA4E54}" dt="2023-05-24T10:37:25.967" v="802" actId="478"/>
          <ac:spMkLst>
            <pc:docMk/>
            <pc:sldMk cId="1271756414" sldId="2037"/>
            <ac:spMk id="3" creationId="{AAE44C93-42B6-6E68-D817-3F86CC73D0CA}"/>
          </ac:spMkLst>
        </pc:spChg>
        <pc:spChg chg="mod">
          <ac:chgData name="Lluis Jimenez" userId="441e01f4-aa84-4ddb-ba72-5e6ce7c5bbaf" providerId="ADAL" clId="{700E78C0-839E-441B-9D2E-E87EE1AA4E54}" dt="2023-05-24T10:33:42.928" v="795" actId="20577"/>
          <ac:spMkLst>
            <pc:docMk/>
            <pc:sldMk cId="1271756414" sldId="2037"/>
            <ac:spMk id="5" creationId="{8EDC8E88-36C8-F759-C857-3838A4524735}"/>
          </ac:spMkLst>
        </pc:spChg>
        <pc:graphicFrameChg chg="mod">
          <ac:chgData name="Lluis Jimenez" userId="441e01f4-aa84-4ddb-ba72-5e6ce7c5bbaf" providerId="ADAL" clId="{700E78C0-839E-441B-9D2E-E87EE1AA4E54}" dt="2023-05-24T10:36:55.288" v="801" actId="108"/>
          <ac:graphicFrameMkLst>
            <pc:docMk/>
            <pc:sldMk cId="1271756414" sldId="2037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43:12.490" v="827" actId="478"/>
        <pc:sldMkLst>
          <pc:docMk/>
          <pc:sldMk cId="3970710367" sldId="2038"/>
        </pc:sldMkLst>
        <pc:spChg chg="mod">
          <ac:chgData name="Lluis Jimenez" userId="441e01f4-aa84-4ddb-ba72-5e6ce7c5bbaf" providerId="ADAL" clId="{700E78C0-839E-441B-9D2E-E87EE1AA4E54}" dt="2023-05-24T10:40:10.755" v="814" actId="20577"/>
          <ac:spMkLst>
            <pc:docMk/>
            <pc:sldMk cId="3970710367" sldId="2038"/>
            <ac:spMk id="3" creationId="{2D55F225-9022-F091-6A59-F98AC86F8895}"/>
          </ac:spMkLst>
        </pc:spChg>
        <pc:spChg chg="del mod">
          <ac:chgData name="Lluis Jimenez" userId="441e01f4-aa84-4ddb-ba72-5e6ce7c5bbaf" providerId="ADAL" clId="{700E78C0-839E-441B-9D2E-E87EE1AA4E54}" dt="2023-05-24T10:43:12.490" v="827" actId="478"/>
          <ac:spMkLst>
            <pc:docMk/>
            <pc:sldMk cId="3970710367" sldId="2038"/>
            <ac:spMk id="4" creationId="{F3A44ABE-B143-EC2C-BB8B-A7D73802BC86}"/>
          </ac:spMkLst>
        </pc:spChg>
      </pc:sldChg>
      <pc:sldChg chg="delSp modSp mod">
        <pc:chgData name="Lluis Jimenez" userId="441e01f4-aa84-4ddb-ba72-5e6ce7c5bbaf" providerId="ADAL" clId="{700E78C0-839E-441B-9D2E-E87EE1AA4E54}" dt="2023-05-24T13:06:41.195" v="1620" actId="27918"/>
        <pc:sldMkLst>
          <pc:docMk/>
          <pc:sldMk cId="1505493415" sldId="2039"/>
        </pc:sldMkLst>
        <pc:spChg chg="mod">
          <ac:chgData name="Lluis Jimenez" userId="441e01f4-aa84-4ddb-ba72-5e6ce7c5bbaf" providerId="ADAL" clId="{700E78C0-839E-441B-9D2E-E87EE1AA4E54}" dt="2023-05-24T10:43:20.993" v="830" actId="20577"/>
          <ac:spMkLst>
            <pc:docMk/>
            <pc:sldMk cId="1505493415" sldId="2039"/>
            <ac:spMk id="3" creationId="{2D55F225-9022-F091-6A59-F98AC86F8895}"/>
          </ac:spMkLst>
        </pc:spChg>
        <pc:spChg chg="del mod">
          <ac:chgData name="Lluis Jimenez" userId="441e01f4-aa84-4ddb-ba72-5e6ce7c5bbaf" providerId="ADAL" clId="{700E78C0-839E-441B-9D2E-E87EE1AA4E54}" dt="2023-05-24T10:44:47.332" v="835" actId="478"/>
          <ac:spMkLst>
            <pc:docMk/>
            <pc:sldMk cId="1505493415" sldId="2039"/>
            <ac:spMk id="4" creationId="{648C9BC3-6576-F71B-8897-2228DE267203}"/>
          </ac:spMkLst>
        </pc:spChg>
      </pc:sldChg>
      <pc:sldChg chg="delSp modSp mod">
        <pc:chgData name="Lluis Jimenez" userId="441e01f4-aa84-4ddb-ba72-5e6ce7c5bbaf" providerId="ADAL" clId="{700E78C0-839E-441B-9D2E-E87EE1AA4E54}" dt="2023-05-24T10:48:33.396" v="851" actId="478"/>
        <pc:sldMkLst>
          <pc:docMk/>
          <pc:sldMk cId="3320725865" sldId="2040"/>
        </pc:sldMkLst>
        <pc:spChg chg="del mod">
          <ac:chgData name="Lluis Jimenez" userId="441e01f4-aa84-4ddb-ba72-5e6ce7c5bbaf" providerId="ADAL" clId="{700E78C0-839E-441B-9D2E-E87EE1AA4E54}" dt="2023-05-24T10:48:33.396" v="851" actId="478"/>
          <ac:spMkLst>
            <pc:docMk/>
            <pc:sldMk cId="3320725865" sldId="2040"/>
            <ac:spMk id="2" creationId="{BC5437BE-6DD2-EDAD-F70B-7E44939AD8BD}"/>
          </ac:spMkLst>
        </pc:spChg>
        <pc:spChg chg="mod">
          <ac:chgData name="Lluis Jimenez" userId="441e01f4-aa84-4ddb-ba72-5e6ce7c5bbaf" providerId="ADAL" clId="{700E78C0-839E-441B-9D2E-E87EE1AA4E54}" dt="2023-05-24T10:45:00.561" v="842" actId="20577"/>
          <ac:spMkLst>
            <pc:docMk/>
            <pc:sldMk cId="3320725865" sldId="2040"/>
            <ac:spMk id="5" creationId="{D5561E1D-9D00-F7FF-2F1B-BAD0BD647C59}"/>
          </ac:spMkLst>
        </pc:spChg>
        <pc:graphicFrameChg chg="mod">
          <ac:chgData name="Lluis Jimenez" userId="441e01f4-aa84-4ddb-ba72-5e6ce7c5bbaf" providerId="ADAL" clId="{700E78C0-839E-441B-9D2E-E87EE1AA4E54}" dt="2023-05-24T10:46:43.460" v="848" actId="108"/>
          <ac:graphicFrameMkLst>
            <pc:docMk/>
            <pc:sldMk cId="3320725865" sldId="2040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51:31.386" v="867" actId="478"/>
        <pc:sldMkLst>
          <pc:docMk/>
          <pc:sldMk cId="1018141992" sldId="2041"/>
        </pc:sldMkLst>
        <pc:spChg chg="del mod">
          <ac:chgData name="Lluis Jimenez" userId="441e01f4-aa84-4ddb-ba72-5e6ce7c5bbaf" providerId="ADAL" clId="{700E78C0-839E-441B-9D2E-E87EE1AA4E54}" dt="2023-05-24T10:51:31.386" v="867" actId="478"/>
          <ac:spMkLst>
            <pc:docMk/>
            <pc:sldMk cId="1018141992" sldId="2041"/>
            <ac:spMk id="2" creationId="{FF9545FF-D408-0448-507F-1F24BB2F6418}"/>
          </ac:spMkLst>
        </pc:spChg>
        <pc:spChg chg="mod">
          <ac:chgData name="Lluis Jimenez" userId="441e01f4-aa84-4ddb-ba72-5e6ce7c5bbaf" providerId="ADAL" clId="{700E78C0-839E-441B-9D2E-E87EE1AA4E54}" dt="2023-05-24T10:48:51.769" v="858" actId="20577"/>
          <ac:spMkLst>
            <pc:docMk/>
            <pc:sldMk cId="1018141992" sldId="2041"/>
            <ac:spMk id="5" creationId="{D5561E1D-9D00-F7FF-2F1B-BAD0BD647C59}"/>
          </ac:spMkLst>
        </pc:spChg>
        <pc:graphicFrameChg chg="mod">
          <ac:chgData name="Lluis Jimenez" userId="441e01f4-aa84-4ddb-ba72-5e6ce7c5bbaf" providerId="ADAL" clId="{700E78C0-839E-441B-9D2E-E87EE1AA4E54}" dt="2023-05-24T10:51:03.054" v="866" actId="108"/>
          <ac:graphicFrameMkLst>
            <pc:docMk/>
            <pc:sldMk cId="1018141992" sldId="2041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2:47:33.702" v="1362" actId="27918"/>
        <pc:sldMkLst>
          <pc:docMk/>
          <pc:sldMk cId="4005894626" sldId="2042"/>
        </pc:sldMkLst>
        <pc:spChg chg="mod">
          <ac:chgData name="Lluis Jimenez" userId="441e01f4-aa84-4ddb-ba72-5e6ce7c5bbaf" providerId="ADAL" clId="{700E78C0-839E-441B-9D2E-E87EE1AA4E54}" dt="2023-05-24T10:52:50.366" v="874" actId="20577"/>
          <ac:spMkLst>
            <pc:docMk/>
            <pc:sldMk cId="4005894626" sldId="2042"/>
            <ac:spMk id="3" creationId="{363F0708-ADD1-B316-45AD-B22697B6757C}"/>
          </ac:spMkLst>
        </pc:spChg>
        <pc:spChg chg="del mod">
          <ac:chgData name="Lluis Jimenez" userId="441e01f4-aa84-4ddb-ba72-5e6ce7c5bbaf" providerId="ADAL" clId="{700E78C0-839E-441B-9D2E-E87EE1AA4E54}" dt="2023-05-24T10:54:04.480" v="878" actId="478"/>
          <ac:spMkLst>
            <pc:docMk/>
            <pc:sldMk cId="4005894626" sldId="2042"/>
            <ac:spMk id="4" creationId="{40923A34-4228-A0BF-D772-79A4959B52F9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05:47.533" v="973" actId="1076"/>
        <pc:sldMkLst>
          <pc:docMk/>
          <pc:sldMk cId="4183381594" sldId="2043"/>
        </pc:sldMkLst>
        <pc:spChg chg="del mod">
          <ac:chgData name="Lluis Jimenez" userId="441e01f4-aa84-4ddb-ba72-5e6ce7c5bbaf" providerId="ADAL" clId="{700E78C0-839E-441B-9D2E-E87EE1AA4E54}" dt="2023-05-24T10:58:52.241" v="912" actId="478"/>
          <ac:spMkLst>
            <pc:docMk/>
            <pc:sldMk cId="4183381594" sldId="2043"/>
            <ac:spMk id="2" creationId="{B0800944-8750-4960-AE00-DB3C779DBED1}"/>
          </ac:spMkLst>
        </pc:spChg>
        <pc:spChg chg="mod">
          <ac:chgData name="Lluis Jimenez" userId="441e01f4-aa84-4ddb-ba72-5e6ce7c5bbaf" providerId="ADAL" clId="{700E78C0-839E-441B-9D2E-E87EE1AA4E54}" dt="2023-05-24T10:59:02.334" v="918" actId="20577"/>
          <ac:spMkLst>
            <pc:docMk/>
            <pc:sldMk cId="4183381594" sldId="2043"/>
            <ac:spMk id="3" creationId="{100681F9-AE2D-3B94-475E-1DC60F5FEC7C}"/>
          </ac:spMkLst>
        </pc:spChg>
        <pc:spChg chg="add mod">
          <ac:chgData name="Lluis Jimenez" userId="441e01f4-aa84-4ddb-ba72-5e6ce7c5bbaf" providerId="ADAL" clId="{700E78C0-839E-441B-9D2E-E87EE1AA4E54}" dt="2023-05-24T11:05:47.533" v="973" actId="1076"/>
          <ac:spMkLst>
            <pc:docMk/>
            <pc:sldMk cId="4183381594" sldId="2043"/>
            <ac:spMk id="5" creationId="{DA107B85-506A-90C3-DBA5-386D4B8EF6C7}"/>
          </ac:spMkLst>
        </pc:spChg>
        <pc:spChg chg="mod">
          <ac:chgData name="Lluis Jimenez" userId="441e01f4-aa84-4ddb-ba72-5e6ce7c5bbaf" providerId="ADAL" clId="{700E78C0-839E-441B-9D2E-E87EE1AA4E54}" dt="2023-05-24T11:00:28.042" v="919" actId="13926"/>
          <ac:spMkLst>
            <pc:docMk/>
            <pc:sldMk cId="4183381594" sldId="2043"/>
            <ac:spMk id="6" creationId="{E7C85BD6-B935-FFAF-E076-9E5BEDB98279}"/>
          </ac:spMkLst>
        </pc:spChg>
        <pc:graphicFrameChg chg="add mod">
          <ac:chgData name="Lluis Jimenez" userId="441e01f4-aa84-4ddb-ba72-5e6ce7c5bbaf" providerId="ADAL" clId="{700E78C0-839E-441B-9D2E-E87EE1AA4E54}" dt="2023-05-24T11:03:52.522" v="963"/>
          <ac:graphicFrameMkLst>
            <pc:docMk/>
            <pc:sldMk cId="4183381594" sldId="2043"/>
            <ac:graphicFrameMk id="4" creationId="{A138F7F4-1955-1436-F0D5-29B7C311E926}"/>
          </ac:graphicFrameMkLst>
        </pc:graphicFrameChg>
        <pc:graphicFrameChg chg="del">
          <ac:chgData name="Lluis Jimenez" userId="441e01f4-aa84-4ddb-ba72-5e6ce7c5bbaf" providerId="ADAL" clId="{700E78C0-839E-441B-9D2E-E87EE1AA4E54}" dt="2023-05-24T11:03:51.619" v="962" actId="478"/>
          <ac:graphicFrameMkLst>
            <pc:docMk/>
            <pc:sldMk cId="4183381594" sldId="2043"/>
            <ac:graphicFrameMk id="7" creationId="{F1E60173-60F2-5FB5-BF0C-90A5B7A1A71D}"/>
          </ac:graphicFrameMkLst>
        </pc:graphicFrameChg>
      </pc:sldChg>
      <pc:sldChg chg="modSp mod">
        <pc:chgData name="Lluis Jimenez" userId="441e01f4-aa84-4ddb-ba72-5e6ce7c5bbaf" providerId="ADAL" clId="{700E78C0-839E-441B-9D2E-E87EE1AA4E54}" dt="2023-05-24T11:05:32.631" v="971" actId="13926"/>
        <pc:sldMkLst>
          <pc:docMk/>
          <pc:sldMk cId="1435241579" sldId="2044"/>
        </pc:sldMkLst>
        <pc:spChg chg="mod">
          <ac:chgData name="Lluis Jimenez" userId="441e01f4-aa84-4ddb-ba72-5e6ce7c5bbaf" providerId="ADAL" clId="{700E78C0-839E-441B-9D2E-E87EE1AA4E54}" dt="2023-05-24T11:02:18.090" v="954" actId="1076"/>
          <ac:spMkLst>
            <pc:docMk/>
            <pc:sldMk cId="1435241579" sldId="2044"/>
            <ac:spMk id="2" creationId="{10773E18-9948-F45E-A3AA-308CC2A9D83F}"/>
          </ac:spMkLst>
        </pc:spChg>
        <pc:spChg chg="mod">
          <ac:chgData name="Lluis Jimenez" userId="441e01f4-aa84-4ddb-ba72-5e6ce7c5bbaf" providerId="ADAL" clId="{700E78C0-839E-441B-9D2E-E87EE1AA4E54}" dt="2023-05-24T11:05:29.271" v="970" actId="20577"/>
          <ac:spMkLst>
            <pc:docMk/>
            <pc:sldMk cId="1435241579" sldId="2044"/>
            <ac:spMk id="3" creationId="{100681F9-AE2D-3B94-475E-1DC60F5FEC7C}"/>
          </ac:spMkLst>
        </pc:spChg>
        <pc:spChg chg="mod">
          <ac:chgData name="Lluis Jimenez" userId="441e01f4-aa84-4ddb-ba72-5e6ce7c5bbaf" providerId="ADAL" clId="{700E78C0-839E-441B-9D2E-E87EE1AA4E54}" dt="2023-05-24T11:05:32.631" v="971" actId="13926"/>
          <ac:spMkLst>
            <pc:docMk/>
            <pc:sldMk cId="1435241579" sldId="2044"/>
            <ac:spMk id="6" creationId="{E7C85BD6-B935-FFAF-E076-9E5BEDB98279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08:50.020" v="990" actId="27918"/>
        <pc:sldMkLst>
          <pc:docMk/>
          <pc:sldMk cId="1210802115" sldId="2045"/>
        </pc:sldMkLst>
        <pc:spChg chg="del mod">
          <ac:chgData name="Lluis Jimenez" userId="441e01f4-aa84-4ddb-ba72-5e6ce7c5bbaf" providerId="ADAL" clId="{700E78C0-839E-441B-9D2E-E87EE1AA4E54}" dt="2023-05-24T11:06:26.150" v="975" actId="478"/>
          <ac:spMkLst>
            <pc:docMk/>
            <pc:sldMk cId="1210802115" sldId="2045"/>
            <ac:spMk id="2" creationId="{A870892E-1194-E54B-9101-F3674E82BAFF}"/>
          </ac:spMkLst>
        </pc:spChg>
        <pc:spChg chg="add mod">
          <ac:chgData name="Lluis Jimenez" userId="441e01f4-aa84-4ddb-ba72-5e6ce7c5bbaf" providerId="ADAL" clId="{700E78C0-839E-441B-9D2E-E87EE1AA4E54}" dt="2023-05-24T11:06:32.788" v="977" actId="1076"/>
          <ac:spMkLst>
            <pc:docMk/>
            <pc:sldMk cId="1210802115" sldId="2045"/>
            <ac:spMk id="4" creationId="{23F351BC-4DA1-6AD0-4264-A7F1C71C4C78}"/>
          </ac:spMkLst>
        </pc:spChg>
        <pc:spChg chg="mod">
          <ac:chgData name="Lluis Jimenez" userId="441e01f4-aa84-4ddb-ba72-5e6ce7c5bbaf" providerId="ADAL" clId="{700E78C0-839E-441B-9D2E-E87EE1AA4E54}" dt="2023-05-24T11:07:15.925" v="986" actId="13926"/>
          <ac:spMkLst>
            <pc:docMk/>
            <pc:sldMk cId="1210802115" sldId="2045"/>
            <ac:spMk id="9" creationId="{C894D20C-48CF-0299-D27C-67EBD75EA874}"/>
          </ac:spMkLst>
        </pc:spChg>
        <pc:spChg chg="mod">
          <ac:chgData name="Lluis Jimenez" userId="441e01f4-aa84-4ddb-ba72-5e6ce7c5bbaf" providerId="ADAL" clId="{700E78C0-839E-441B-9D2E-E87EE1AA4E54}" dt="2023-05-24T11:06:39.747" v="980" actId="20577"/>
          <ac:spMkLst>
            <pc:docMk/>
            <pc:sldMk cId="1210802115" sldId="2045"/>
            <ac:spMk id="10" creationId="{D65FD1F3-993E-9926-9A7B-9918D735C598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13:03.104" v="1006" actId="13926"/>
        <pc:sldMkLst>
          <pc:docMk/>
          <pc:sldMk cId="2654531085" sldId="2046"/>
        </pc:sldMkLst>
        <pc:spChg chg="del">
          <ac:chgData name="Lluis Jimenez" userId="441e01f4-aa84-4ddb-ba72-5e6ce7c5bbaf" providerId="ADAL" clId="{700E78C0-839E-441B-9D2E-E87EE1AA4E54}" dt="2023-05-24T11:09:31.693" v="992" actId="478"/>
          <ac:spMkLst>
            <pc:docMk/>
            <pc:sldMk cId="2654531085" sldId="2046"/>
            <ac:spMk id="2" creationId="{7BEC4093-F674-44A7-F287-93EBB26CB17B}"/>
          </ac:spMkLst>
        </pc:spChg>
        <pc:spChg chg="mod">
          <ac:chgData name="Lluis Jimenez" userId="441e01f4-aa84-4ddb-ba72-5e6ce7c5bbaf" providerId="ADAL" clId="{700E78C0-839E-441B-9D2E-E87EE1AA4E54}" dt="2023-05-24T11:10:01.308" v="996" actId="20577"/>
          <ac:spMkLst>
            <pc:docMk/>
            <pc:sldMk cId="2654531085" sldId="2046"/>
            <ac:spMk id="3" creationId="{100681F9-AE2D-3B94-475E-1DC60F5FEC7C}"/>
          </ac:spMkLst>
        </pc:spChg>
        <pc:spChg chg="add mod">
          <ac:chgData name="Lluis Jimenez" userId="441e01f4-aa84-4ddb-ba72-5e6ce7c5bbaf" providerId="ADAL" clId="{700E78C0-839E-441B-9D2E-E87EE1AA4E54}" dt="2023-05-24T11:09:29.221" v="991"/>
          <ac:spMkLst>
            <pc:docMk/>
            <pc:sldMk cId="2654531085" sldId="2046"/>
            <ac:spMk id="4" creationId="{AEF852B9-E135-3533-41EE-D610B2141C39}"/>
          </ac:spMkLst>
        </pc:spChg>
        <pc:spChg chg="mod">
          <ac:chgData name="Lluis Jimenez" userId="441e01f4-aa84-4ddb-ba72-5e6ce7c5bbaf" providerId="ADAL" clId="{700E78C0-839E-441B-9D2E-E87EE1AA4E54}" dt="2023-05-24T11:13:03.104" v="1006" actId="13926"/>
          <ac:spMkLst>
            <pc:docMk/>
            <pc:sldMk cId="2654531085" sldId="2046"/>
            <ac:spMk id="6" creationId="{E7C85BD6-B935-FFAF-E076-9E5BEDB98279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3:59:15.365" v="2491" actId="27918"/>
        <pc:sldMkLst>
          <pc:docMk/>
          <pc:sldMk cId="1476090007" sldId="2047"/>
        </pc:sldMkLst>
        <pc:spChg chg="del">
          <ac:chgData name="Lluis Jimenez" userId="441e01f4-aa84-4ddb-ba72-5e6ce7c5bbaf" providerId="ADAL" clId="{700E78C0-839E-441B-9D2E-E87EE1AA4E54}" dt="2023-05-24T11:12:19.769" v="1004" actId="478"/>
          <ac:spMkLst>
            <pc:docMk/>
            <pc:sldMk cId="1476090007" sldId="2047"/>
            <ac:spMk id="2" creationId="{38813892-EE24-F2B9-B0C3-FAC417192BD9}"/>
          </ac:spMkLst>
        </pc:spChg>
        <pc:spChg chg="mod">
          <ac:chgData name="Lluis Jimenez" userId="441e01f4-aa84-4ddb-ba72-5e6ce7c5bbaf" providerId="ADAL" clId="{700E78C0-839E-441B-9D2E-E87EE1AA4E54}" dt="2023-05-24T13:57:58.352" v="2483" actId="20577"/>
          <ac:spMkLst>
            <pc:docMk/>
            <pc:sldMk cId="1476090007" sldId="2047"/>
            <ac:spMk id="3" creationId="{100681F9-AE2D-3B94-475E-1DC60F5FEC7C}"/>
          </ac:spMkLst>
        </pc:spChg>
        <pc:spChg chg="add mod">
          <ac:chgData name="Lluis Jimenez" userId="441e01f4-aa84-4ddb-ba72-5e6ce7c5bbaf" providerId="ADAL" clId="{700E78C0-839E-441B-9D2E-E87EE1AA4E54}" dt="2023-05-24T11:12:24.357" v="1005"/>
          <ac:spMkLst>
            <pc:docMk/>
            <pc:sldMk cId="1476090007" sldId="2047"/>
            <ac:spMk id="4" creationId="{98C810E3-5BBE-0F71-9628-0554A4503043}"/>
          </ac:spMkLst>
        </pc:spChg>
        <pc:spChg chg="mod">
          <ac:chgData name="Lluis Jimenez" userId="441e01f4-aa84-4ddb-ba72-5e6ce7c5bbaf" providerId="ADAL" clId="{700E78C0-839E-441B-9D2E-E87EE1AA4E54}" dt="2023-05-24T11:13:08.389" v="1007" actId="13926"/>
          <ac:spMkLst>
            <pc:docMk/>
            <pc:sldMk cId="1476090007" sldId="2047"/>
            <ac:spMk id="6" creationId="{E7C85BD6-B935-FFAF-E076-9E5BEDB98279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47:23.246" v="1235"/>
        <pc:sldMkLst>
          <pc:docMk/>
          <pc:sldMk cId="1323687808" sldId="2049"/>
        </pc:sldMkLst>
        <pc:spChg chg="del">
          <ac:chgData name="Lluis Jimenez" userId="441e01f4-aa84-4ddb-ba72-5e6ce7c5bbaf" providerId="ADAL" clId="{700E78C0-839E-441B-9D2E-E87EE1AA4E54}" dt="2023-05-24T11:39:17.477" v="1201" actId="478"/>
          <ac:spMkLst>
            <pc:docMk/>
            <pc:sldMk cId="1323687808" sldId="2049"/>
            <ac:spMk id="2" creationId="{7A3E9686-789C-9631-D446-42D57343125B}"/>
          </ac:spMkLst>
        </pc:spChg>
        <pc:spChg chg="mod">
          <ac:chgData name="Lluis Jimenez" userId="441e01f4-aa84-4ddb-ba72-5e6ce7c5bbaf" providerId="ADAL" clId="{700E78C0-839E-441B-9D2E-E87EE1AA4E54}" dt="2023-05-24T11:39:12.385" v="1200" actId="20577"/>
          <ac:spMkLst>
            <pc:docMk/>
            <pc:sldMk cId="1323687808" sldId="2049"/>
            <ac:spMk id="5" creationId="{A547A680-419D-18C2-A9AD-B5204EE9E367}"/>
          </ac:spMkLst>
        </pc:spChg>
        <pc:graphicFrameChg chg="add mod">
          <ac:chgData name="Lluis Jimenez" userId="441e01f4-aa84-4ddb-ba72-5e6ce7c5bbaf" providerId="ADAL" clId="{700E78C0-839E-441B-9D2E-E87EE1AA4E54}" dt="2023-05-24T11:47:23.246" v="1235"/>
          <ac:graphicFrameMkLst>
            <pc:docMk/>
            <pc:sldMk cId="1323687808" sldId="2049"/>
            <ac:graphicFrameMk id="4" creationId="{7FB964A5-4639-B624-3A3B-B7C5A23A7008}"/>
          </ac:graphicFrameMkLst>
        </pc:graphicFrameChg>
        <pc:graphicFrameChg chg="del">
          <ac:chgData name="Lluis Jimenez" userId="441e01f4-aa84-4ddb-ba72-5e6ce7c5bbaf" providerId="ADAL" clId="{700E78C0-839E-441B-9D2E-E87EE1AA4E54}" dt="2023-05-24T11:44:18.871" v="1225" actId="478"/>
          <ac:graphicFrameMkLst>
            <pc:docMk/>
            <pc:sldMk cId="1323687808" sldId="2049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1:52:44.238" v="1263" actId="478"/>
        <pc:sldMkLst>
          <pc:docMk/>
          <pc:sldMk cId="3974232614" sldId="2050"/>
        </pc:sldMkLst>
        <pc:spChg chg="del mod">
          <ac:chgData name="Lluis Jimenez" userId="441e01f4-aa84-4ddb-ba72-5e6ce7c5bbaf" providerId="ADAL" clId="{700E78C0-839E-441B-9D2E-E87EE1AA4E54}" dt="2023-05-24T11:52:44.238" v="1263" actId="478"/>
          <ac:spMkLst>
            <pc:docMk/>
            <pc:sldMk cId="3974232614" sldId="2050"/>
            <ac:spMk id="2" creationId="{961117C9-5FED-3FAA-6CF2-2DA76917D9D3}"/>
          </ac:spMkLst>
        </pc:spChg>
        <pc:spChg chg="mod">
          <ac:chgData name="Lluis Jimenez" userId="441e01f4-aa84-4ddb-ba72-5e6ce7c5bbaf" providerId="ADAL" clId="{700E78C0-839E-441B-9D2E-E87EE1AA4E54}" dt="2023-05-24T11:51:22.090" v="1258" actId="14100"/>
          <ac:spMkLst>
            <pc:docMk/>
            <pc:sldMk cId="3974232614" sldId="2050"/>
            <ac:spMk id="5" creationId="{32F4A453-622A-352F-C50F-242E6761F11D}"/>
          </ac:spMkLst>
        </pc:spChg>
      </pc:sldChg>
      <pc:sldChg chg="delSp modSp mod">
        <pc:chgData name="Lluis Jimenez" userId="441e01f4-aa84-4ddb-ba72-5e6ce7c5bbaf" providerId="ADAL" clId="{700E78C0-839E-441B-9D2E-E87EE1AA4E54}" dt="2023-05-24T11:50:30.704" v="1250" actId="478"/>
        <pc:sldMkLst>
          <pc:docMk/>
          <pc:sldMk cId="632052069" sldId="2051"/>
        </pc:sldMkLst>
        <pc:spChg chg="del mod">
          <ac:chgData name="Lluis Jimenez" userId="441e01f4-aa84-4ddb-ba72-5e6ce7c5bbaf" providerId="ADAL" clId="{700E78C0-839E-441B-9D2E-E87EE1AA4E54}" dt="2023-05-24T11:50:30.704" v="1250" actId="478"/>
          <ac:spMkLst>
            <pc:docMk/>
            <pc:sldMk cId="632052069" sldId="2051"/>
            <ac:spMk id="2" creationId="{0DCE684D-B992-BBDA-3CFD-BFF2CDAB7D85}"/>
          </ac:spMkLst>
        </pc:spChg>
        <pc:spChg chg="mod">
          <ac:chgData name="Lluis Jimenez" userId="441e01f4-aa84-4ddb-ba72-5e6ce7c5bbaf" providerId="ADAL" clId="{700E78C0-839E-441B-9D2E-E87EE1AA4E54}" dt="2023-05-24T11:47:54.334" v="1242" actId="20577"/>
          <ac:spMkLst>
            <pc:docMk/>
            <pc:sldMk cId="632052069" sldId="2051"/>
            <ac:spMk id="10" creationId="{D65FD1F3-993E-9926-9A7B-9918D735C598}"/>
          </ac:spMkLst>
        </pc:spChg>
        <pc:graphicFrameChg chg="mod">
          <ac:chgData name="Lluis Jimenez" userId="441e01f4-aa84-4ddb-ba72-5e6ce7c5bbaf" providerId="ADAL" clId="{700E78C0-839E-441B-9D2E-E87EE1AA4E54}" dt="2023-05-24T11:50:20.483" v="1249"/>
          <ac:graphicFrameMkLst>
            <pc:docMk/>
            <pc:sldMk cId="632052069" sldId="2051"/>
            <ac:graphicFrameMk id="3" creationId="{0878B2DE-E8AC-1520-BFBB-C106E7ECD119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5-30T11:33:21.555" v="2559"/>
        <pc:sldMkLst>
          <pc:docMk/>
          <pc:sldMk cId="3133955489" sldId="2054"/>
        </pc:sldMkLst>
        <pc:spChg chg="mod">
          <ac:chgData name="Lluis Jimenez" userId="441e01f4-aa84-4ddb-ba72-5e6ce7c5bbaf" providerId="ADAL" clId="{700E78C0-839E-441B-9D2E-E87EE1AA4E54}" dt="2023-05-24T09:18:36.763" v="223" actId="20577"/>
          <ac:spMkLst>
            <pc:docMk/>
            <pc:sldMk cId="3133955489" sldId="2054"/>
            <ac:spMk id="3" creationId="{2D55F225-9022-F091-6A59-F98AC86F8895}"/>
          </ac:spMkLst>
        </pc:spChg>
        <pc:spChg chg="del mod">
          <ac:chgData name="Lluis Jimenez" userId="441e01f4-aa84-4ddb-ba72-5e6ce7c5bbaf" providerId="ADAL" clId="{700E78C0-839E-441B-9D2E-E87EE1AA4E54}" dt="2023-05-24T09:31:02.078" v="260" actId="478"/>
          <ac:spMkLst>
            <pc:docMk/>
            <pc:sldMk cId="3133955489" sldId="2054"/>
            <ac:spMk id="5" creationId="{D0F4A239-0DAF-1DD6-EE3D-7B2EB93D3048}"/>
          </ac:spMkLst>
        </pc:spChg>
        <pc:spChg chg="mod">
          <ac:chgData name="Lluis Jimenez" userId="441e01f4-aa84-4ddb-ba72-5e6ce7c5bbaf" providerId="ADAL" clId="{700E78C0-839E-441B-9D2E-E87EE1AA4E54}" dt="2023-05-24T09:22:32.682" v="244" actId="20577"/>
          <ac:spMkLst>
            <pc:docMk/>
            <pc:sldMk cId="3133955489" sldId="2054"/>
            <ac:spMk id="8" creationId="{54B6DA12-BCBF-1886-160D-3B429EEF299C}"/>
          </ac:spMkLst>
        </pc:spChg>
        <pc:graphicFrameChg chg="add del mod">
          <ac:chgData name="Lluis Jimenez" userId="441e01f4-aa84-4ddb-ba72-5e6ce7c5bbaf" providerId="ADAL" clId="{700E78C0-839E-441B-9D2E-E87EE1AA4E54}" dt="2023-05-30T11:33:21.555" v="2559"/>
          <ac:graphicFrameMkLst>
            <pc:docMk/>
            <pc:sldMk cId="3133955489" sldId="2054"/>
            <ac:graphicFrameMk id="6" creationId="{2AFF6F7D-7D39-4729-DA67-0EB98F0490E3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5-31T12:26:21.013" v="2891" actId="20577"/>
        <pc:sldMkLst>
          <pc:docMk/>
          <pc:sldMk cId="182997436" sldId="2056"/>
        </pc:sldMkLst>
        <pc:spChg chg="mod">
          <ac:chgData name="Lluis Jimenez" userId="441e01f4-aa84-4ddb-ba72-5e6ce7c5bbaf" providerId="ADAL" clId="{700E78C0-839E-441B-9D2E-E87EE1AA4E54}" dt="2023-05-31T12:26:21.013" v="2891" actId="20577"/>
          <ac:spMkLst>
            <pc:docMk/>
            <pc:sldMk cId="182997436" sldId="2056"/>
            <ac:spMk id="2" creationId="{D711FC69-511C-A978-358C-E2CF7F763F2E}"/>
          </ac:spMkLst>
        </pc:spChg>
        <pc:spChg chg="del">
          <ac:chgData name="Lluis Jimenez" userId="441e01f4-aa84-4ddb-ba72-5e6ce7c5bbaf" providerId="ADAL" clId="{700E78C0-839E-441B-9D2E-E87EE1AA4E54}" dt="2023-05-24T13:21:52.455" v="1787" actId="478"/>
          <ac:spMkLst>
            <pc:docMk/>
            <pc:sldMk cId="182997436" sldId="2056"/>
            <ac:spMk id="3" creationId="{317B423D-B041-6911-3CB3-C4B53388B853}"/>
          </ac:spMkLst>
        </pc:spChg>
        <pc:spChg chg="add del mod">
          <ac:chgData name="Lluis Jimenez" userId="441e01f4-aa84-4ddb-ba72-5e6ce7c5bbaf" providerId="ADAL" clId="{700E78C0-839E-441B-9D2E-E87EE1AA4E54}" dt="2023-05-31T08:45:07.229" v="2562" actId="478"/>
          <ac:spMkLst>
            <pc:docMk/>
            <pc:sldMk cId="182997436" sldId="2056"/>
            <ac:spMk id="4" creationId="{65236E74-1A33-07CD-370D-24DB0C5BB0F2}"/>
          </ac:spMkLst>
        </pc:spChg>
      </pc:sldChg>
      <pc:sldChg chg="delSp modSp mod">
        <pc:chgData name="Lluis Jimenez" userId="441e01f4-aa84-4ddb-ba72-5e6ce7c5bbaf" providerId="ADAL" clId="{700E78C0-839E-441B-9D2E-E87EE1AA4E54}" dt="2023-05-24T13:46:16.411" v="2460" actId="20577"/>
        <pc:sldMkLst>
          <pc:docMk/>
          <pc:sldMk cId="1493777460" sldId="2057"/>
        </pc:sldMkLst>
        <pc:spChg chg="mod">
          <ac:chgData name="Lluis Jimenez" userId="441e01f4-aa84-4ddb-ba72-5e6ce7c5bbaf" providerId="ADAL" clId="{700E78C0-839E-441B-9D2E-E87EE1AA4E54}" dt="2023-05-24T13:46:16.411" v="2460" actId="20577"/>
          <ac:spMkLst>
            <pc:docMk/>
            <pc:sldMk cId="1493777460" sldId="2057"/>
            <ac:spMk id="2" creationId="{DA1115B1-3393-6ACF-0A36-AC845BB7BDC1}"/>
          </ac:spMkLst>
        </pc:spChg>
        <pc:spChg chg="del mod">
          <ac:chgData name="Lluis Jimenez" userId="441e01f4-aa84-4ddb-ba72-5e6ce7c5bbaf" providerId="ADAL" clId="{700E78C0-839E-441B-9D2E-E87EE1AA4E54}" dt="2023-05-24T13:39:01.066" v="2236" actId="478"/>
          <ac:spMkLst>
            <pc:docMk/>
            <pc:sldMk cId="1493777460" sldId="2057"/>
            <ac:spMk id="3" creationId="{537B435A-036F-E212-DC4F-8B5CA9F1A571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4:18:19.794" v="2518" actId="20577"/>
        <pc:sldMkLst>
          <pc:docMk/>
          <pc:sldMk cId="1777543728" sldId="2058"/>
        </pc:sldMkLst>
        <pc:spChg chg="del">
          <ac:chgData name="Lluis Jimenez" userId="441e01f4-aa84-4ddb-ba72-5e6ce7c5bbaf" providerId="ADAL" clId="{700E78C0-839E-441B-9D2E-E87EE1AA4E54}" dt="2023-05-23T07:46:28.740" v="134" actId="478"/>
          <ac:spMkLst>
            <pc:docMk/>
            <pc:sldMk cId="1777543728" sldId="2058"/>
            <ac:spMk id="2" creationId="{031C7839-1361-57C1-51DC-BF5929DAE008}"/>
          </ac:spMkLst>
        </pc:spChg>
        <pc:spChg chg="mod">
          <ac:chgData name="Lluis Jimenez" userId="441e01f4-aa84-4ddb-ba72-5e6ce7c5bbaf" providerId="ADAL" clId="{700E78C0-839E-441B-9D2E-E87EE1AA4E54}" dt="2023-05-23T07:46:25.914" v="133"/>
          <ac:spMkLst>
            <pc:docMk/>
            <pc:sldMk cId="1777543728" sldId="2058"/>
            <ac:spMk id="4" creationId="{75A311B3-894A-59FA-9545-C587766ABCC7}"/>
          </ac:spMkLst>
        </pc:spChg>
        <pc:spChg chg="mod">
          <ac:chgData name="Lluis Jimenez" userId="441e01f4-aa84-4ddb-ba72-5e6ce7c5bbaf" providerId="ADAL" clId="{700E78C0-839E-441B-9D2E-E87EE1AA4E54}" dt="2023-05-24T14:18:19.794" v="2518" actId="20577"/>
          <ac:spMkLst>
            <pc:docMk/>
            <pc:sldMk cId="1777543728" sldId="2058"/>
            <ac:spMk id="5" creationId="{5CF3DC2C-4C57-26DE-BE33-088DDAC352D7}"/>
          </ac:spMkLst>
        </pc:spChg>
        <pc:spChg chg="mod">
          <ac:chgData name="Lluis Jimenez" userId="441e01f4-aa84-4ddb-ba72-5e6ce7c5bbaf" providerId="ADAL" clId="{700E78C0-839E-441B-9D2E-E87EE1AA4E54}" dt="2023-05-23T07:45:40.313" v="125"/>
          <ac:spMkLst>
            <pc:docMk/>
            <pc:sldMk cId="1777543728" sldId="2058"/>
            <ac:spMk id="8" creationId="{F09B3EC0-A1A6-F400-29AA-5F1CCF8E37F8}"/>
          </ac:spMkLst>
        </pc:spChg>
        <pc:graphicFrameChg chg="add mod">
          <ac:chgData name="Lluis Jimenez" userId="441e01f4-aa84-4ddb-ba72-5e6ce7c5bbaf" providerId="ADAL" clId="{700E78C0-839E-441B-9D2E-E87EE1AA4E54}" dt="2023-05-23T07:46:02.679" v="130"/>
          <ac:graphicFrameMkLst>
            <pc:docMk/>
            <pc:sldMk cId="1777543728" sldId="2058"/>
            <ac:graphicFrameMk id="6" creationId="{E8213145-C5D3-B5A7-4C05-0D4209766976}"/>
          </ac:graphicFrameMkLst>
        </pc:graphicFrameChg>
        <pc:graphicFrameChg chg="del modGraphic">
          <ac:chgData name="Lluis Jimenez" userId="441e01f4-aa84-4ddb-ba72-5e6ce7c5bbaf" providerId="ADAL" clId="{700E78C0-839E-441B-9D2E-E87EE1AA4E54}" dt="2023-05-23T07:45:53.624" v="129" actId="478"/>
          <ac:graphicFrameMkLst>
            <pc:docMk/>
            <pc:sldMk cId="1777543728" sldId="2058"/>
            <ac:graphicFrameMk id="9" creationId="{EB238B75-CC68-7DD2-043A-FB5F59584A96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5-23T07:48:26.801" v="140"/>
        <pc:sldMkLst>
          <pc:docMk/>
          <pc:sldMk cId="548592340" sldId="2059"/>
        </pc:sldMkLst>
        <pc:spChg chg="mod">
          <ac:chgData name="Lluis Jimenez" userId="441e01f4-aa84-4ddb-ba72-5e6ce7c5bbaf" providerId="ADAL" clId="{700E78C0-839E-441B-9D2E-E87EE1AA4E54}" dt="2023-05-23T07:47:58.703" v="136"/>
          <ac:spMkLst>
            <pc:docMk/>
            <pc:sldMk cId="548592340" sldId="2059"/>
            <ac:spMk id="2" creationId="{00000000-0000-0000-0000-000000000000}"/>
          </ac:spMkLst>
        </pc:spChg>
        <pc:spChg chg="mod">
          <ac:chgData name="Lluis Jimenez" userId="441e01f4-aa84-4ddb-ba72-5e6ce7c5bbaf" providerId="ADAL" clId="{700E78C0-839E-441B-9D2E-E87EE1AA4E54}" dt="2023-05-23T07:48:15.207" v="138"/>
          <ac:spMkLst>
            <pc:docMk/>
            <pc:sldMk cId="548592340" sldId="2059"/>
            <ac:spMk id="4" creationId="{4F69AAB4-8D63-A960-F0A1-9521285683FF}"/>
          </ac:spMkLst>
        </pc:spChg>
        <pc:spChg chg="del">
          <ac:chgData name="Lluis Jimenez" userId="441e01f4-aa84-4ddb-ba72-5e6ce7c5bbaf" providerId="ADAL" clId="{700E78C0-839E-441B-9D2E-E87EE1AA4E54}" dt="2023-05-23T07:48:00.763" v="137" actId="478"/>
          <ac:spMkLst>
            <pc:docMk/>
            <pc:sldMk cId="548592340" sldId="2059"/>
            <ac:spMk id="5" creationId="{45A259D1-06D2-EF6C-C2D7-CA944864BD35}"/>
          </ac:spMkLst>
        </pc:spChg>
        <pc:picChg chg="add mod">
          <ac:chgData name="Lluis Jimenez" userId="441e01f4-aa84-4ddb-ba72-5e6ce7c5bbaf" providerId="ADAL" clId="{700E78C0-839E-441B-9D2E-E87EE1AA4E54}" dt="2023-05-23T07:48:26.801" v="140"/>
          <ac:picMkLst>
            <pc:docMk/>
            <pc:sldMk cId="548592340" sldId="2059"/>
            <ac:picMk id="6" creationId="{FA4C3F50-849A-8195-A547-D079A3840A45}"/>
          </ac:picMkLst>
        </pc:picChg>
        <pc:picChg chg="del mod">
          <ac:chgData name="Lluis Jimenez" userId="441e01f4-aa84-4ddb-ba72-5e6ce7c5bbaf" providerId="ADAL" clId="{700E78C0-839E-441B-9D2E-E87EE1AA4E54}" dt="2023-05-23T07:48:18.938" v="139" actId="478"/>
          <ac:picMkLst>
            <pc:docMk/>
            <pc:sldMk cId="548592340" sldId="2059"/>
            <ac:picMk id="16" creationId="{82D8BDD9-01E4-4FAB-15D5-3102DB947129}"/>
          </ac:picMkLst>
        </pc:picChg>
      </pc:sldChg>
      <pc:sldChg chg="delSp modSp mod">
        <pc:chgData name="Lluis Jimenez" userId="441e01f4-aa84-4ddb-ba72-5e6ce7c5bbaf" providerId="ADAL" clId="{700E78C0-839E-441B-9D2E-E87EE1AA4E54}" dt="2023-05-23T08:30:30.269" v="191" actId="20577"/>
        <pc:sldMkLst>
          <pc:docMk/>
          <pc:sldMk cId="1059896614" sldId="2063"/>
        </pc:sldMkLst>
        <pc:spChg chg="del">
          <ac:chgData name="Lluis Jimenez" userId="441e01f4-aa84-4ddb-ba72-5e6ce7c5bbaf" providerId="ADAL" clId="{700E78C0-839E-441B-9D2E-E87EE1AA4E54}" dt="2023-05-23T07:57:14.401" v="148" actId="478"/>
          <ac:spMkLst>
            <pc:docMk/>
            <pc:sldMk cId="1059896614" sldId="2063"/>
            <ac:spMk id="25" creationId="{4A078011-E918-BE9F-36F4-1F3C312AB1F7}"/>
          </ac:spMkLst>
        </pc:spChg>
        <pc:spChg chg="mod">
          <ac:chgData name="Lluis Jimenez" userId="441e01f4-aa84-4ddb-ba72-5e6ce7c5bbaf" providerId="ADAL" clId="{700E78C0-839E-441B-9D2E-E87EE1AA4E54}" dt="2023-05-23T08:24:09.857" v="183" actId="20577"/>
          <ac:spMkLst>
            <pc:docMk/>
            <pc:sldMk cId="1059896614" sldId="2063"/>
            <ac:spMk id="46" creationId="{E27272BB-961D-5E86-333A-20E9A0A39404}"/>
          </ac:spMkLst>
        </pc:spChg>
        <pc:graphicFrameChg chg="mod modGraphic">
          <ac:chgData name="Lluis Jimenez" userId="441e01f4-aa84-4ddb-ba72-5e6ce7c5bbaf" providerId="ADAL" clId="{700E78C0-839E-441B-9D2E-E87EE1AA4E54}" dt="2023-05-23T08:05:59.067" v="176" actId="20577"/>
          <ac:graphicFrameMkLst>
            <pc:docMk/>
            <pc:sldMk cId="1059896614" sldId="2063"/>
            <ac:graphicFrameMk id="8" creationId="{9B93E17A-9966-49E6-0C7C-7C710383234C}"/>
          </ac:graphicFrameMkLst>
        </pc:graphicFrameChg>
        <pc:graphicFrameChg chg="modGraphic">
          <ac:chgData name="Lluis Jimenez" userId="441e01f4-aa84-4ddb-ba72-5e6ce7c5bbaf" providerId="ADAL" clId="{700E78C0-839E-441B-9D2E-E87EE1AA4E54}" dt="2023-05-23T08:23:58.151" v="180" actId="20577"/>
          <ac:graphicFrameMkLst>
            <pc:docMk/>
            <pc:sldMk cId="1059896614" sldId="2063"/>
            <ac:graphicFrameMk id="15" creationId="{BD64646B-4B73-B7EA-2314-E6D82981BE8F}"/>
          </ac:graphicFrameMkLst>
        </pc:graphicFrameChg>
        <pc:graphicFrameChg chg="modGraphic">
          <ac:chgData name="Lluis Jimenez" userId="441e01f4-aa84-4ddb-ba72-5e6ce7c5bbaf" providerId="ADAL" clId="{700E78C0-839E-441B-9D2E-E87EE1AA4E54}" dt="2023-05-23T08:25:17.449" v="187" actId="20577"/>
          <ac:graphicFrameMkLst>
            <pc:docMk/>
            <pc:sldMk cId="1059896614" sldId="2063"/>
            <ac:graphicFrameMk id="21" creationId="{A089EFB0-19A7-6480-C182-BCF44A343BBB}"/>
          </ac:graphicFrameMkLst>
        </pc:graphicFrameChg>
        <pc:graphicFrameChg chg="modGraphic">
          <ac:chgData name="Lluis Jimenez" userId="441e01f4-aa84-4ddb-ba72-5e6ce7c5bbaf" providerId="ADAL" clId="{700E78C0-839E-441B-9D2E-E87EE1AA4E54}" dt="2023-05-23T08:30:30.269" v="191" actId="20577"/>
          <ac:graphicFrameMkLst>
            <pc:docMk/>
            <pc:sldMk cId="1059896614" sldId="2063"/>
            <ac:graphicFrameMk id="24" creationId="{4D1C8EB4-FCE8-3690-9361-44E19F32795E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57:37.378" v="910" actId="20577"/>
        <pc:sldMkLst>
          <pc:docMk/>
          <pc:sldMk cId="2546954382" sldId="2064"/>
        </pc:sldMkLst>
        <pc:spChg chg="mod">
          <ac:chgData name="Lluis Jimenez" userId="441e01f4-aa84-4ddb-ba72-5e6ce7c5bbaf" providerId="ADAL" clId="{700E78C0-839E-441B-9D2E-E87EE1AA4E54}" dt="2023-05-24T10:54:48.717" v="881" actId="20577"/>
          <ac:spMkLst>
            <pc:docMk/>
            <pc:sldMk cId="2546954382" sldId="2064"/>
            <ac:spMk id="3" creationId="{363F0708-ADD1-B316-45AD-B22697B6757C}"/>
          </ac:spMkLst>
        </pc:spChg>
        <pc:spChg chg="del mod">
          <ac:chgData name="Lluis Jimenez" userId="441e01f4-aa84-4ddb-ba72-5e6ce7c5bbaf" providerId="ADAL" clId="{700E78C0-839E-441B-9D2E-E87EE1AA4E54}" dt="2023-05-24T10:54:53.568" v="883" actId="478"/>
          <ac:spMkLst>
            <pc:docMk/>
            <pc:sldMk cId="2546954382" sldId="2064"/>
            <ac:spMk id="4" creationId="{E414810C-58AE-8B5D-4F21-7429F1DC3F8D}"/>
          </ac:spMkLst>
        </pc:spChg>
        <pc:graphicFrameChg chg="mod">
          <ac:chgData name="Lluis Jimenez" userId="441e01f4-aa84-4ddb-ba72-5e6ce7c5bbaf" providerId="ADAL" clId="{700E78C0-839E-441B-9D2E-E87EE1AA4E54}" dt="2023-05-24T10:57:37.378" v="910" actId="20577"/>
          <ac:graphicFrameMkLst>
            <pc:docMk/>
            <pc:sldMk cId="2546954382" sldId="2064"/>
            <ac:graphicFrameMk id="6" creationId="{2AFF6F7D-7D39-4729-DA67-0EB98F0490E3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6-07T11:55:14.688" v="2922"/>
        <pc:sldMkLst>
          <pc:docMk/>
          <pc:sldMk cId="3059271432" sldId="2065"/>
        </pc:sldMkLst>
        <pc:spChg chg="mod">
          <ac:chgData name="Lluis Jimenez" userId="441e01f4-aa84-4ddb-ba72-5e6ce7c5bbaf" providerId="ADAL" clId="{700E78C0-839E-441B-9D2E-E87EE1AA4E54}" dt="2023-05-24T11:34:20.924" v="1100" actId="20577"/>
          <ac:spMkLst>
            <pc:docMk/>
            <pc:sldMk cId="3059271432" sldId="2065"/>
            <ac:spMk id="3" creationId="{363F0708-ADD1-B316-45AD-B22697B6757C}"/>
          </ac:spMkLst>
        </pc:spChg>
        <pc:spChg chg="add mod">
          <ac:chgData name="Lluis Jimenez" userId="441e01f4-aa84-4ddb-ba72-5e6ce7c5bbaf" providerId="ADAL" clId="{700E78C0-839E-441B-9D2E-E87EE1AA4E54}" dt="2023-06-07T11:55:14.688" v="2922"/>
          <ac:spMkLst>
            <pc:docMk/>
            <pc:sldMk cId="3059271432" sldId="2065"/>
            <ac:spMk id="4" creationId="{74770CCD-7A6B-A351-F50A-DF2E323760C6}"/>
          </ac:spMkLst>
        </pc:spChg>
        <pc:spChg chg="del mod">
          <ac:chgData name="Lluis Jimenez" userId="441e01f4-aa84-4ddb-ba72-5e6ce7c5bbaf" providerId="ADAL" clId="{700E78C0-839E-441B-9D2E-E87EE1AA4E54}" dt="2023-05-24T11:34:59.448" v="1104" actId="478"/>
          <ac:spMkLst>
            <pc:docMk/>
            <pc:sldMk cId="3059271432" sldId="2065"/>
            <ac:spMk id="4" creationId="{95F99EC3-3CDF-2EE0-E35F-EAA2156A0A20}"/>
          </ac:spMkLst>
        </pc:spChg>
      </pc:sldChg>
      <pc:sldMasterChg chg="modSp mod">
        <pc:chgData name="Lluis Jimenez" userId="441e01f4-aa84-4ddb-ba72-5e6ce7c5bbaf" providerId="ADAL" clId="{700E78C0-839E-441B-9D2E-E87EE1AA4E54}" dt="2023-05-23T07:39:10.507" v="76" actId="20577"/>
        <pc:sldMasterMkLst>
          <pc:docMk/>
          <pc:sldMasterMk cId="2850445317" sldId="2147483653"/>
        </pc:sldMasterMkLst>
        <pc:spChg chg="mod">
          <ac:chgData name="Lluis Jimenez" userId="441e01f4-aa84-4ddb-ba72-5e6ce7c5bbaf" providerId="ADAL" clId="{700E78C0-839E-441B-9D2E-E87EE1AA4E54}" dt="2023-05-23T07:39:10.507" v="76" actId="20577"/>
          <ac:spMkLst>
            <pc:docMk/>
            <pc:sldMasterMk cId="2850445317" sldId="2147483653"/>
            <ac:spMk id="7" creationId="{68791E8B-477C-44F8-9742-5A0CF6B0C6E9}"/>
          </ac:spMkLst>
        </pc:spChg>
      </pc:sldMasterChg>
    </pc:docChg>
  </pc:docChgLst>
  <pc:docChgLst>
    <pc:chgData name="Montse Ferré" userId="2bca9e45-7f42-4b03-8d96-5f39e0dfe1b1" providerId="ADAL" clId="{9BD05B7F-6D59-4BC6-B926-E16BAE7BEC15}"/>
    <pc:docChg chg="undo redo custSel addSld delSld modSld modMainMaster">
      <pc:chgData name="Montse Ferré" userId="2bca9e45-7f42-4b03-8d96-5f39e0dfe1b1" providerId="ADAL" clId="{9BD05B7F-6D59-4BC6-B926-E16BAE7BEC15}" dt="2023-07-05T10:06:07.684" v="2997" actId="47"/>
      <pc:docMkLst>
        <pc:docMk/>
      </pc:docMkLst>
      <pc:sldChg chg="addSp delSp modSp mod">
        <pc:chgData name="Montse Ferré" userId="2bca9e45-7f42-4b03-8d96-5f39e0dfe1b1" providerId="ADAL" clId="{9BD05B7F-6D59-4BC6-B926-E16BAE7BEC15}" dt="2023-07-05T09:05:45.564" v="2995" actId="20577"/>
        <pc:sldMkLst>
          <pc:docMk/>
          <pc:sldMk cId="0" sldId="825"/>
        </pc:sldMkLst>
        <pc:spChg chg="add del mod">
          <ac:chgData name="Montse Ferré" userId="2bca9e45-7f42-4b03-8d96-5f39e0dfe1b1" providerId="ADAL" clId="{9BD05B7F-6D59-4BC6-B926-E16BAE7BEC15}" dt="2023-07-05T09:05:27.963" v="2979" actId="478"/>
          <ac:spMkLst>
            <pc:docMk/>
            <pc:sldMk cId="0" sldId="825"/>
            <ac:spMk id="2" creationId="{836B6B8E-048B-012D-AB86-04876655B814}"/>
          </ac:spMkLst>
        </pc:spChg>
        <pc:spChg chg="mod">
          <ac:chgData name="Montse Ferré" userId="2bca9e45-7f42-4b03-8d96-5f39e0dfe1b1" providerId="ADAL" clId="{9BD05B7F-6D59-4BC6-B926-E16BAE7BEC15}" dt="2023-07-05T09:05:45.564" v="2995" actId="20577"/>
          <ac:spMkLst>
            <pc:docMk/>
            <pc:sldMk cId="0" sldId="825"/>
            <ac:spMk id="7" creationId="{2F9F8CC6-7910-55EE-442A-EBDD60061C21}"/>
          </ac:spMkLst>
        </pc:spChg>
      </pc:sldChg>
      <pc:sldChg chg="addSp delSp modSp mod">
        <pc:chgData name="Montse Ferré" userId="2bca9e45-7f42-4b03-8d96-5f39e0dfe1b1" providerId="ADAL" clId="{9BD05B7F-6D59-4BC6-B926-E16BAE7BEC15}" dt="2023-06-22T11:38:53.538" v="44" actId="478"/>
        <pc:sldMkLst>
          <pc:docMk/>
          <pc:sldMk cId="2732576802" sldId="1270"/>
        </pc:sldMkLst>
        <pc:spChg chg="add del mod">
          <ac:chgData name="Montse Ferré" userId="2bca9e45-7f42-4b03-8d96-5f39e0dfe1b1" providerId="ADAL" clId="{9BD05B7F-6D59-4BC6-B926-E16BAE7BEC15}" dt="2023-06-22T11:38:53.538" v="44" actId="478"/>
          <ac:spMkLst>
            <pc:docMk/>
            <pc:sldMk cId="2732576802" sldId="1270"/>
            <ac:spMk id="2" creationId="{2AA5C2E1-A170-394B-3FC0-2BB641C53354}"/>
          </ac:spMkLst>
        </pc:spChg>
      </pc:sldChg>
      <pc:sldChg chg="addSp delSp modSp mod">
        <pc:chgData name="Montse Ferré" userId="2bca9e45-7f42-4b03-8d96-5f39e0dfe1b1" providerId="ADAL" clId="{9BD05B7F-6D59-4BC6-B926-E16BAE7BEC15}" dt="2023-07-05T07:42:05.315" v="2779" actId="20577"/>
        <pc:sldMkLst>
          <pc:docMk/>
          <pc:sldMk cId="62954349" sldId="1552"/>
        </pc:sldMkLst>
        <pc:spChg chg="mod">
          <ac:chgData name="Montse Ferré" userId="2bca9e45-7f42-4b03-8d96-5f39e0dfe1b1" providerId="ADAL" clId="{9BD05B7F-6D59-4BC6-B926-E16BAE7BEC15}" dt="2023-07-05T07:42:05.315" v="2779" actId="20577"/>
          <ac:spMkLst>
            <pc:docMk/>
            <pc:sldMk cId="62954349" sldId="1552"/>
            <ac:spMk id="2" creationId="{49E22725-B2F6-9A30-F219-3E7845AEE684}"/>
          </ac:spMkLst>
        </pc:spChg>
        <pc:spChg chg="add del mod">
          <ac:chgData name="Montse Ferré" userId="2bca9e45-7f42-4b03-8d96-5f39e0dfe1b1" providerId="ADAL" clId="{9BD05B7F-6D59-4BC6-B926-E16BAE7BEC15}" dt="2023-06-22T11:41:19.824" v="103" actId="478"/>
          <ac:spMkLst>
            <pc:docMk/>
            <pc:sldMk cId="62954349" sldId="1552"/>
            <ac:spMk id="3" creationId="{F1084269-AA00-F20C-B724-954F12FC4DAA}"/>
          </ac:spMkLst>
        </pc:spChg>
      </pc:sldChg>
      <pc:sldChg chg="modSp mod">
        <pc:chgData name="Montse Ferré" userId="2bca9e45-7f42-4b03-8d96-5f39e0dfe1b1" providerId="ADAL" clId="{9BD05B7F-6D59-4BC6-B926-E16BAE7BEC15}" dt="2023-07-05T07:40:03.081" v="2736" actId="20577"/>
        <pc:sldMkLst>
          <pc:docMk/>
          <pc:sldMk cId="2173830387" sldId="1586"/>
        </pc:sldMkLst>
        <pc:spChg chg="mod">
          <ac:chgData name="Montse Ferré" userId="2bca9e45-7f42-4b03-8d96-5f39e0dfe1b1" providerId="ADAL" clId="{9BD05B7F-6D59-4BC6-B926-E16BAE7BEC15}" dt="2023-07-05T07:40:03.081" v="2736" actId="20577"/>
          <ac:spMkLst>
            <pc:docMk/>
            <pc:sldMk cId="2173830387" sldId="1586"/>
            <ac:spMk id="12" creationId="{84CFCF6E-7C41-83C0-2003-18F0ACE4F953}"/>
          </ac:spMkLst>
        </pc:spChg>
        <pc:spChg chg="mod">
          <ac:chgData name="Montse Ferré" userId="2bca9e45-7f42-4b03-8d96-5f39e0dfe1b1" providerId="ADAL" clId="{9BD05B7F-6D59-4BC6-B926-E16BAE7BEC15}" dt="2023-06-30T06:51:04.538" v="1406" actId="20577"/>
          <ac:spMkLst>
            <pc:docMk/>
            <pc:sldMk cId="2173830387" sldId="1586"/>
            <ac:spMk id="13" creationId="{AD833B02-C75D-5F53-D974-3EAB306CC452}"/>
          </ac:spMkLst>
        </pc:spChg>
      </pc:sldChg>
      <pc:sldChg chg="addSp modSp del">
        <pc:chgData name="Montse Ferré" userId="2bca9e45-7f42-4b03-8d96-5f39e0dfe1b1" providerId="ADAL" clId="{9BD05B7F-6D59-4BC6-B926-E16BAE7BEC15}" dt="2023-07-05T10:06:07.684" v="2997" actId="47"/>
        <pc:sldMkLst>
          <pc:docMk/>
          <pc:sldMk cId="1885768658" sldId="1891"/>
        </pc:sldMkLst>
        <pc:spChg chg="add mod">
          <ac:chgData name="Montse Ferré" userId="2bca9e45-7f42-4b03-8d96-5f39e0dfe1b1" providerId="ADAL" clId="{9BD05B7F-6D59-4BC6-B926-E16BAE7BEC15}" dt="2023-06-22T11:39:27.238" v="75"/>
          <ac:spMkLst>
            <pc:docMk/>
            <pc:sldMk cId="1885768658" sldId="1891"/>
            <ac:spMk id="2" creationId="{C6C68E83-7E80-8B64-A219-E3074394DDC9}"/>
          </ac:spMkLst>
        </pc:spChg>
      </pc:sldChg>
      <pc:sldChg chg="addSp delSp modSp mod">
        <pc:chgData name="Montse Ferré" userId="2bca9e45-7f42-4b03-8d96-5f39e0dfe1b1" providerId="ADAL" clId="{9BD05B7F-6D59-4BC6-B926-E16BAE7BEC15}" dt="2023-06-22T11:47:50.619" v="319" actId="20577"/>
        <pc:sldMkLst>
          <pc:docMk/>
          <pc:sldMk cId="3662500424" sldId="1899"/>
        </pc:sldMkLst>
        <pc:spChg chg="add del mod">
          <ac:chgData name="Montse Ferré" userId="2bca9e45-7f42-4b03-8d96-5f39e0dfe1b1" providerId="ADAL" clId="{9BD05B7F-6D59-4BC6-B926-E16BAE7BEC15}" dt="2023-06-22T11:43:05.671" v="292" actId="478"/>
          <ac:spMkLst>
            <pc:docMk/>
            <pc:sldMk cId="3662500424" sldId="1899"/>
            <ac:spMk id="2" creationId="{347A893B-F5DF-5958-E6B1-68B114FA474D}"/>
          </ac:spMkLst>
        </pc:spChg>
        <pc:spChg chg="mod">
          <ac:chgData name="Montse Ferré" userId="2bca9e45-7f42-4b03-8d96-5f39e0dfe1b1" providerId="ADAL" clId="{9BD05B7F-6D59-4BC6-B926-E16BAE7BEC15}" dt="2023-06-22T11:44:21.880" v="301" actId="20577"/>
          <ac:spMkLst>
            <pc:docMk/>
            <pc:sldMk cId="3662500424" sldId="1899"/>
            <ac:spMk id="6" creationId="{8E314FF9-8119-362C-494F-234491C4469B}"/>
          </ac:spMkLst>
        </pc:spChg>
        <pc:spChg chg="mod">
          <ac:chgData name="Montse Ferré" userId="2bca9e45-7f42-4b03-8d96-5f39e0dfe1b1" providerId="ADAL" clId="{9BD05B7F-6D59-4BC6-B926-E16BAE7BEC15}" dt="2023-06-22T11:47:50.619" v="319" actId="20577"/>
          <ac:spMkLst>
            <pc:docMk/>
            <pc:sldMk cId="3662500424" sldId="1899"/>
            <ac:spMk id="9" creationId="{96328CCE-A3B9-EC45-7858-1AAFFADB73B2}"/>
          </ac:spMkLst>
        </pc:spChg>
        <pc:spChg chg="mod">
          <ac:chgData name="Montse Ferré" userId="2bca9e45-7f42-4b03-8d96-5f39e0dfe1b1" providerId="ADAL" clId="{9BD05B7F-6D59-4BC6-B926-E16BAE7BEC15}" dt="2023-06-22T11:47:43.046" v="317" actId="790"/>
          <ac:spMkLst>
            <pc:docMk/>
            <pc:sldMk cId="3662500424" sldId="1899"/>
            <ac:spMk id="30" creationId="{2AB961EE-FA40-2CC3-602D-5BA362C77B10}"/>
          </ac:spMkLst>
        </pc:spChg>
      </pc:sldChg>
      <pc:sldChg chg="modSp mod">
        <pc:chgData name="Montse Ferré" userId="2bca9e45-7f42-4b03-8d96-5f39e0dfe1b1" providerId="ADAL" clId="{9BD05B7F-6D59-4BC6-B926-E16BAE7BEC15}" dt="2023-06-30T07:15:22.511" v="1483" actId="20577"/>
        <pc:sldMkLst>
          <pc:docMk/>
          <pc:sldMk cId="418612014" sldId="1901"/>
        </pc:sldMkLst>
        <pc:spChg chg="mod">
          <ac:chgData name="Montse Ferré" userId="2bca9e45-7f42-4b03-8d96-5f39e0dfe1b1" providerId="ADAL" clId="{9BD05B7F-6D59-4BC6-B926-E16BAE7BEC15}" dt="2023-06-30T07:15:22.511" v="1483" actId="20577"/>
          <ac:spMkLst>
            <pc:docMk/>
            <pc:sldMk cId="418612014" sldId="1901"/>
            <ac:spMk id="8" creationId="{79934EC0-E732-ABCE-9A0B-7184E09E0E2C}"/>
          </ac:spMkLst>
        </pc:spChg>
      </pc:sldChg>
      <pc:sldChg chg="addSp delSp modSp mod">
        <pc:chgData name="Montse Ferré" userId="2bca9e45-7f42-4b03-8d96-5f39e0dfe1b1" providerId="ADAL" clId="{9BD05B7F-6D59-4BC6-B926-E16BAE7BEC15}" dt="2023-06-22T11:49:59.664" v="356" actId="1038"/>
        <pc:sldMkLst>
          <pc:docMk/>
          <pc:sldMk cId="83310915" sldId="1907"/>
        </pc:sldMkLst>
        <pc:spChg chg="add del mod">
          <ac:chgData name="Montse Ferré" userId="2bca9e45-7f42-4b03-8d96-5f39e0dfe1b1" providerId="ADAL" clId="{9BD05B7F-6D59-4BC6-B926-E16BAE7BEC15}" dt="2023-06-22T11:49:24.982" v="327" actId="478"/>
          <ac:spMkLst>
            <pc:docMk/>
            <pc:sldMk cId="83310915" sldId="1907"/>
            <ac:spMk id="2" creationId="{41128722-5804-3268-6434-7B80A348711A}"/>
          </ac:spMkLst>
        </pc:spChg>
        <pc:spChg chg="mod">
          <ac:chgData name="Montse Ferré" userId="2bca9e45-7f42-4b03-8d96-5f39e0dfe1b1" providerId="ADAL" clId="{9BD05B7F-6D59-4BC6-B926-E16BAE7BEC15}" dt="2023-06-22T11:49:59.664" v="356" actId="1038"/>
          <ac:spMkLst>
            <pc:docMk/>
            <pc:sldMk cId="83310915" sldId="1907"/>
            <ac:spMk id="5" creationId="{00000000-0000-0000-0000-000000000000}"/>
          </ac:spMkLst>
        </pc:spChg>
      </pc:sldChg>
      <pc:sldChg chg="addSp delSp modSp mod">
        <pc:chgData name="Montse Ferré" userId="2bca9e45-7f42-4b03-8d96-5f39e0dfe1b1" providerId="ADAL" clId="{9BD05B7F-6D59-4BC6-B926-E16BAE7BEC15}" dt="2023-07-05T07:57:11.286" v="2821" actId="27918"/>
        <pc:sldMkLst>
          <pc:docMk/>
          <pc:sldMk cId="2726132238" sldId="1912"/>
        </pc:sldMkLst>
        <pc:spChg chg="mod">
          <ac:chgData name="Montse Ferré" userId="2bca9e45-7f42-4b03-8d96-5f39e0dfe1b1" providerId="ADAL" clId="{9BD05B7F-6D59-4BC6-B926-E16BAE7BEC15}" dt="2023-06-30T07:16:58.147" v="1510" actId="115"/>
          <ac:spMkLst>
            <pc:docMk/>
            <pc:sldMk cId="2726132238" sldId="1912"/>
            <ac:spMk id="2" creationId="{52A15CAD-E2AE-40C2-2341-07E0165FD123}"/>
          </ac:spMkLst>
        </pc:spChg>
        <pc:spChg chg="mod">
          <ac:chgData name="Montse Ferré" userId="2bca9e45-7f42-4b03-8d96-5f39e0dfe1b1" providerId="ADAL" clId="{9BD05B7F-6D59-4BC6-B926-E16BAE7BEC15}" dt="2023-07-05T07:56:38.191" v="2815" actId="20577"/>
          <ac:spMkLst>
            <pc:docMk/>
            <pc:sldMk cId="2726132238" sldId="1912"/>
            <ac:spMk id="3" creationId="{7E4D9A7A-A470-5A2A-FD88-7EA9FCE107BE}"/>
          </ac:spMkLst>
        </pc:spChg>
        <pc:spChg chg="add del mod">
          <ac:chgData name="Montse Ferré" userId="2bca9e45-7f42-4b03-8d96-5f39e0dfe1b1" providerId="ADAL" clId="{9BD05B7F-6D59-4BC6-B926-E16BAE7BEC15}" dt="2023-06-30T07:30:10.913" v="1597" actId="21"/>
          <ac:spMkLst>
            <pc:docMk/>
            <pc:sldMk cId="2726132238" sldId="1912"/>
            <ac:spMk id="4" creationId="{39F54E19-E2BE-75C9-35B1-65F60F9AB12E}"/>
          </ac:spMkLst>
        </pc:spChg>
        <pc:spChg chg="add del mod">
          <ac:chgData name="Montse Ferré" userId="2bca9e45-7f42-4b03-8d96-5f39e0dfe1b1" providerId="ADAL" clId="{9BD05B7F-6D59-4BC6-B926-E16BAE7BEC15}" dt="2023-06-30T08:57:20.719" v="1996" actId="478"/>
          <ac:spMkLst>
            <pc:docMk/>
            <pc:sldMk cId="2726132238" sldId="1912"/>
            <ac:spMk id="6" creationId="{AABA94F2-4DB2-250B-A11C-20F9482816AC}"/>
          </ac:spMkLst>
        </pc:spChg>
        <pc:graphicFrameChg chg="mod">
          <ac:chgData name="Montse Ferré" userId="2bca9e45-7f42-4b03-8d96-5f39e0dfe1b1" providerId="ADAL" clId="{9BD05B7F-6D59-4BC6-B926-E16BAE7BEC15}" dt="2023-06-30T07:31:42.457" v="1632" actId="207"/>
          <ac:graphicFrameMkLst>
            <pc:docMk/>
            <pc:sldMk cId="2726132238" sldId="1912"/>
            <ac:graphicFrameMk id="5" creationId="{F0E01080-13B6-3A03-154B-1F5C04E10878}"/>
          </ac:graphicFrameMkLst>
        </pc:graphicFrameChg>
        <pc:graphicFrameChg chg="add del mod">
          <ac:chgData name="Montse Ferré" userId="2bca9e45-7f42-4b03-8d96-5f39e0dfe1b1" providerId="ADAL" clId="{9BD05B7F-6D59-4BC6-B926-E16BAE7BEC15}" dt="2023-06-30T07:32:01.871" v="1634" actId="478"/>
          <ac:graphicFrameMkLst>
            <pc:docMk/>
            <pc:sldMk cId="2726132238" sldId="1912"/>
            <ac:graphicFrameMk id="7" creationId="{A19074C1-D133-D5AF-455D-4BE6004D06C0}"/>
          </ac:graphicFrameMkLst>
        </pc:graphicFrameChg>
      </pc:sldChg>
      <pc:sldChg chg="addSp modSp del">
        <pc:chgData name="Montse Ferré" userId="2bca9e45-7f42-4b03-8d96-5f39e0dfe1b1" providerId="ADAL" clId="{9BD05B7F-6D59-4BC6-B926-E16BAE7BEC15}" dt="2023-06-30T10:25:07.965" v="2574" actId="47"/>
        <pc:sldMkLst>
          <pc:docMk/>
          <pc:sldMk cId="4012167547" sldId="1917"/>
        </pc:sldMkLst>
        <pc:spChg chg="add mod">
          <ac:chgData name="Montse Ferré" userId="2bca9e45-7f42-4b03-8d96-5f39e0dfe1b1" providerId="ADAL" clId="{9BD05B7F-6D59-4BC6-B926-E16BAE7BEC15}" dt="2023-06-22T11:39:24.599" v="74"/>
          <ac:spMkLst>
            <pc:docMk/>
            <pc:sldMk cId="4012167547" sldId="1917"/>
            <ac:spMk id="2" creationId="{E0223028-2FC5-0C5F-CEFA-41C3D2472378}"/>
          </ac:spMkLst>
        </pc:spChg>
      </pc:sldChg>
      <pc:sldChg chg="addSp delSp modSp mod">
        <pc:chgData name="Montse Ferré" userId="2bca9e45-7f42-4b03-8d96-5f39e0dfe1b1" providerId="ADAL" clId="{9BD05B7F-6D59-4BC6-B926-E16BAE7BEC15}" dt="2023-07-05T08:40:02.310" v="2969" actId="20577"/>
        <pc:sldMkLst>
          <pc:docMk/>
          <pc:sldMk cId="3168022551" sldId="1928"/>
        </pc:sldMkLst>
        <pc:spChg chg="mod">
          <ac:chgData name="Montse Ferré" userId="2bca9e45-7f42-4b03-8d96-5f39e0dfe1b1" providerId="ADAL" clId="{9BD05B7F-6D59-4BC6-B926-E16BAE7BEC15}" dt="2023-07-05T08:34:20.537" v="2935" actId="20577"/>
          <ac:spMkLst>
            <pc:docMk/>
            <pc:sldMk cId="3168022551" sldId="1928"/>
            <ac:spMk id="2" creationId="{E0207DEE-8AA7-1622-5D67-33093C1DFECF}"/>
          </ac:spMkLst>
        </pc:spChg>
        <pc:spChg chg="add del mod">
          <ac:chgData name="Montse Ferré" userId="2bca9e45-7f42-4b03-8d96-5f39e0dfe1b1" providerId="ADAL" clId="{9BD05B7F-6D59-4BC6-B926-E16BAE7BEC15}" dt="2023-06-30T10:17:59.944" v="2425" actId="478"/>
          <ac:spMkLst>
            <pc:docMk/>
            <pc:sldMk cId="3168022551" sldId="1928"/>
            <ac:spMk id="3" creationId="{B9787422-4122-05EC-15AC-87EFD2E51CD3}"/>
          </ac:spMkLst>
        </pc:spChg>
        <pc:spChg chg="mod">
          <ac:chgData name="Montse Ferré" userId="2bca9e45-7f42-4b03-8d96-5f39e0dfe1b1" providerId="ADAL" clId="{9BD05B7F-6D59-4BC6-B926-E16BAE7BEC15}" dt="2023-07-05T08:40:02.310" v="2969" actId="20577"/>
          <ac:spMkLst>
            <pc:docMk/>
            <pc:sldMk cId="3168022551" sldId="1928"/>
            <ac:spMk id="4" creationId="{617469C0-49FE-954E-7B27-853609A69562}"/>
          </ac:spMkLst>
        </pc:spChg>
        <pc:spChg chg="add del mod">
          <ac:chgData name="Montse Ferré" userId="2bca9e45-7f42-4b03-8d96-5f39e0dfe1b1" providerId="ADAL" clId="{9BD05B7F-6D59-4BC6-B926-E16BAE7BEC15}" dt="2023-07-05T08:34:10.909" v="2929" actId="478"/>
          <ac:spMkLst>
            <pc:docMk/>
            <pc:sldMk cId="3168022551" sldId="1928"/>
            <ac:spMk id="7" creationId="{DA3AF34D-5CB1-2A69-A7C8-0A840D52062B}"/>
          </ac:spMkLst>
        </pc:spChg>
        <pc:graphicFrameChg chg="mod">
          <ac:chgData name="Montse Ferré" userId="2bca9e45-7f42-4b03-8d96-5f39e0dfe1b1" providerId="ADAL" clId="{9BD05B7F-6D59-4BC6-B926-E16BAE7BEC15}" dt="2023-06-30T07:34:59.488" v="1678" actId="207"/>
          <ac:graphicFrameMkLst>
            <pc:docMk/>
            <pc:sldMk cId="3168022551" sldId="1928"/>
            <ac:graphicFrameMk id="5" creationId="{B34401BB-4B9E-5B1E-F31D-D1978EF8405F}"/>
          </ac:graphicFrameMkLst>
        </pc:graphicFrameChg>
        <pc:graphicFrameChg chg="add del mod">
          <ac:chgData name="Montse Ferré" userId="2bca9e45-7f42-4b03-8d96-5f39e0dfe1b1" providerId="ADAL" clId="{9BD05B7F-6D59-4BC6-B926-E16BAE7BEC15}" dt="2023-06-30T07:35:05.401" v="1679" actId="21"/>
          <ac:graphicFrameMkLst>
            <pc:docMk/>
            <pc:sldMk cId="3168022551" sldId="1928"/>
            <ac:graphicFrameMk id="6" creationId="{08F9ACE0-B63F-2A3A-0F47-0E34965D49DD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7:52:04.736" v="2798" actId="27918"/>
        <pc:sldMkLst>
          <pc:docMk/>
          <pc:sldMk cId="2601956939" sldId="1931"/>
        </pc:sldMkLst>
        <pc:spChg chg="mod">
          <ac:chgData name="Montse Ferré" userId="2bca9e45-7f42-4b03-8d96-5f39e0dfe1b1" providerId="ADAL" clId="{9BD05B7F-6D59-4BC6-B926-E16BAE7BEC15}" dt="2023-06-30T07:47:00.508" v="1762" actId="1038"/>
          <ac:spMkLst>
            <pc:docMk/>
            <pc:sldMk cId="2601956939" sldId="1931"/>
            <ac:spMk id="2" creationId="{09C4AD9C-8AA3-D2A8-5985-AAECDB92435B}"/>
          </ac:spMkLst>
        </pc:spChg>
        <pc:spChg chg="mod">
          <ac:chgData name="Montse Ferré" userId="2bca9e45-7f42-4b03-8d96-5f39e0dfe1b1" providerId="ADAL" clId="{9BD05B7F-6D59-4BC6-B926-E16BAE7BEC15}" dt="2023-07-05T07:50:00.200" v="2792" actId="20577"/>
          <ac:spMkLst>
            <pc:docMk/>
            <pc:sldMk cId="2601956939" sldId="1931"/>
            <ac:spMk id="3" creationId="{7FF79B6A-C73A-3E45-0B49-CADA4C0F42BB}"/>
          </ac:spMkLst>
        </pc:spChg>
        <pc:spChg chg="mod">
          <ac:chgData name="Montse Ferré" userId="2bca9e45-7f42-4b03-8d96-5f39e0dfe1b1" providerId="ADAL" clId="{9BD05B7F-6D59-4BC6-B926-E16BAE7BEC15}" dt="2023-06-30T07:30:01.922" v="1595" actId="14100"/>
          <ac:spMkLst>
            <pc:docMk/>
            <pc:sldMk cId="2601956939" sldId="1931"/>
            <ac:spMk id="4" creationId="{D620D67B-813F-66EF-353B-4D90BBD88B07}"/>
          </ac:spMkLst>
        </pc:spChg>
        <pc:spChg chg="add del mod">
          <ac:chgData name="Montse Ferré" userId="2bca9e45-7f42-4b03-8d96-5f39e0dfe1b1" providerId="ADAL" clId="{9BD05B7F-6D59-4BC6-B926-E16BAE7BEC15}" dt="2023-06-30T08:41:23.977" v="1935" actId="478"/>
          <ac:spMkLst>
            <pc:docMk/>
            <pc:sldMk cId="2601956939" sldId="1931"/>
            <ac:spMk id="6" creationId="{6EB34886-562C-EEA7-F592-91C9B8AF41CC}"/>
          </ac:spMkLst>
        </pc:spChg>
        <pc:spChg chg="mod">
          <ac:chgData name="Montse Ferré" userId="2bca9e45-7f42-4b03-8d96-5f39e0dfe1b1" providerId="ADAL" clId="{9BD05B7F-6D59-4BC6-B926-E16BAE7BEC15}" dt="2023-06-30T07:47:00.508" v="1762" actId="1038"/>
          <ac:spMkLst>
            <pc:docMk/>
            <pc:sldMk cId="2601956939" sldId="1931"/>
            <ac:spMk id="8" creationId="{4BC00C9A-CB92-170F-5ACD-E8816028CF8B}"/>
          </ac:spMkLst>
        </pc:spChg>
        <pc:spChg chg="mod">
          <ac:chgData name="Montse Ferré" userId="2bca9e45-7f42-4b03-8d96-5f39e0dfe1b1" providerId="ADAL" clId="{9BD05B7F-6D59-4BC6-B926-E16BAE7BEC15}" dt="2023-06-30T08:41:30.048" v="1937" actId="20577"/>
          <ac:spMkLst>
            <pc:docMk/>
            <pc:sldMk cId="2601956939" sldId="1931"/>
            <ac:spMk id="9" creationId="{B7E653B1-71E6-658F-A2D4-DDF915CFBD34}"/>
          </ac:spMkLst>
        </pc:spChg>
        <pc:spChg chg="mod">
          <ac:chgData name="Montse Ferré" userId="2bca9e45-7f42-4b03-8d96-5f39e0dfe1b1" providerId="ADAL" clId="{9BD05B7F-6D59-4BC6-B926-E16BAE7BEC15}" dt="2023-06-30T07:47:00.508" v="1762" actId="1038"/>
          <ac:spMkLst>
            <pc:docMk/>
            <pc:sldMk cId="2601956939" sldId="1931"/>
            <ac:spMk id="18" creationId="{6C91AD4E-8EDE-72FD-55E6-F7B0CF190104}"/>
          </ac:spMkLst>
        </pc:spChg>
        <pc:spChg chg="mod">
          <ac:chgData name="Montse Ferré" userId="2bca9e45-7f42-4b03-8d96-5f39e0dfe1b1" providerId="ADAL" clId="{9BD05B7F-6D59-4BC6-B926-E16BAE7BEC15}" dt="2023-06-30T08:44:35.745" v="1962" actId="20577"/>
          <ac:spMkLst>
            <pc:docMk/>
            <pc:sldMk cId="2601956939" sldId="1931"/>
            <ac:spMk id="20" creationId="{71069EEA-92A1-1249-0389-8EE4B915964F}"/>
          </ac:spMkLst>
        </pc:spChg>
        <pc:spChg chg="mod">
          <ac:chgData name="Montse Ferré" userId="2bca9e45-7f42-4b03-8d96-5f39e0dfe1b1" providerId="ADAL" clId="{9BD05B7F-6D59-4BC6-B926-E16BAE7BEC15}" dt="2023-06-30T08:41:42.393" v="1939" actId="20577"/>
          <ac:spMkLst>
            <pc:docMk/>
            <pc:sldMk cId="2601956939" sldId="1931"/>
            <ac:spMk id="21" creationId="{398723F1-6327-D7D3-B9D1-4FDF8BCBCC88}"/>
          </ac:spMkLst>
        </pc:spChg>
        <pc:graphicFrameChg chg="mod">
          <ac:chgData name="Montse Ferré" userId="2bca9e45-7f42-4b03-8d96-5f39e0dfe1b1" providerId="ADAL" clId="{9BD05B7F-6D59-4BC6-B926-E16BAE7BEC15}" dt="2023-06-30T07:40:44.882" v="1713" actId="113"/>
          <ac:graphicFrameMkLst>
            <pc:docMk/>
            <pc:sldMk cId="2601956939" sldId="1931"/>
            <ac:graphicFrameMk id="5" creationId="{6043E2D7-2332-9AD6-DC4A-B8A7D9F69E56}"/>
          </ac:graphicFrameMkLst>
        </pc:graphicFrameChg>
        <pc:graphicFrameChg chg="mod">
          <ac:chgData name="Montse Ferré" userId="2bca9e45-7f42-4b03-8d96-5f39e0dfe1b1" providerId="ADAL" clId="{9BD05B7F-6D59-4BC6-B926-E16BAE7BEC15}" dt="2023-06-30T07:48:40.178" v="1773"/>
          <ac:graphicFrameMkLst>
            <pc:docMk/>
            <pc:sldMk cId="2601956939" sldId="1931"/>
            <ac:graphicFrameMk id="7" creationId="{2C472CFC-98FC-44D8-52D2-1E1249166AE1}"/>
          </ac:graphicFrameMkLst>
        </pc:graphicFrameChg>
        <pc:graphicFrameChg chg="add del mod">
          <ac:chgData name="Montse Ferré" userId="2bca9e45-7f42-4b03-8d96-5f39e0dfe1b1" providerId="ADAL" clId="{9BD05B7F-6D59-4BC6-B926-E16BAE7BEC15}" dt="2023-06-30T07:40:20.973" v="1710" actId="478"/>
          <ac:graphicFrameMkLst>
            <pc:docMk/>
            <pc:sldMk cId="2601956939" sldId="1931"/>
            <ac:graphicFrameMk id="10" creationId="{41A5D0A2-FB3A-6FA4-DD3F-32840332B3AE}"/>
          </ac:graphicFrameMkLst>
        </pc:graphicFrameChg>
        <pc:graphicFrameChg chg="mod">
          <ac:chgData name="Montse Ferré" userId="2bca9e45-7f42-4b03-8d96-5f39e0dfe1b1" providerId="ADAL" clId="{9BD05B7F-6D59-4BC6-B926-E16BAE7BEC15}" dt="2023-06-30T08:44:18.845" v="1949"/>
          <ac:graphicFrameMkLst>
            <pc:docMk/>
            <pc:sldMk cId="2601956939" sldId="1931"/>
            <ac:graphicFrameMk id="19" creationId="{2AF68FDB-F33E-8449-06CF-7F8BEA07CDAB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9:01:20.882" v="2978" actId="27918"/>
        <pc:sldMkLst>
          <pc:docMk/>
          <pc:sldMk cId="1152232067" sldId="1935"/>
        </pc:sldMkLst>
        <pc:spChg chg="mod">
          <ac:chgData name="Montse Ferré" userId="2bca9e45-7f42-4b03-8d96-5f39e0dfe1b1" providerId="ADAL" clId="{9BD05B7F-6D59-4BC6-B926-E16BAE7BEC15}" dt="2023-06-30T10:35:37.991" v="2631" actId="20577"/>
          <ac:spMkLst>
            <pc:docMk/>
            <pc:sldMk cId="1152232067" sldId="1935"/>
            <ac:spMk id="2" creationId="{A4635549-ECB4-B4F0-D03A-7B068F25145D}"/>
          </ac:spMkLst>
        </pc:spChg>
        <pc:spChg chg="add del mod">
          <ac:chgData name="Montse Ferré" userId="2bca9e45-7f42-4b03-8d96-5f39e0dfe1b1" providerId="ADAL" clId="{9BD05B7F-6D59-4BC6-B926-E16BAE7BEC15}" dt="2023-06-30T10:35:32.811" v="2616" actId="478"/>
          <ac:spMkLst>
            <pc:docMk/>
            <pc:sldMk cId="1152232067" sldId="1935"/>
            <ac:spMk id="3" creationId="{4BAA2AB5-90E8-5BC9-49A5-58DDE1B3F0DA}"/>
          </ac:spMkLst>
        </pc:spChg>
        <pc:spChg chg="mod">
          <ac:chgData name="Montse Ferré" userId="2bca9e45-7f42-4b03-8d96-5f39e0dfe1b1" providerId="ADAL" clId="{9BD05B7F-6D59-4BC6-B926-E16BAE7BEC15}" dt="2023-06-30T10:36:06.655" v="2634" actId="20577"/>
          <ac:spMkLst>
            <pc:docMk/>
            <pc:sldMk cId="1152232067" sldId="1935"/>
            <ac:spMk id="4" creationId="{2F5BC91C-5004-FD4B-704B-3E180A5982DD}"/>
          </ac:spMkLst>
        </pc:spChg>
        <pc:spChg chg="add del mod">
          <ac:chgData name="Montse Ferré" userId="2bca9e45-7f42-4b03-8d96-5f39e0dfe1b1" providerId="ADAL" clId="{9BD05B7F-6D59-4BC6-B926-E16BAE7BEC15}" dt="2023-06-30T10:46:32.330" v="2695" actId="478"/>
          <ac:spMkLst>
            <pc:docMk/>
            <pc:sldMk cId="1152232067" sldId="1935"/>
            <ac:spMk id="12" creationId="{38FA13CC-4BFF-65D0-88B2-42DC6DFF9126}"/>
          </ac:spMkLst>
        </pc:spChg>
        <pc:graphicFrameChg chg="mod">
          <ac:chgData name="Montse Ferré" userId="2bca9e45-7f42-4b03-8d96-5f39e0dfe1b1" providerId="ADAL" clId="{9BD05B7F-6D59-4BC6-B926-E16BAE7BEC15}" dt="2023-06-30T10:37:29.229" v="2645"/>
          <ac:graphicFrameMkLst>
            <pc:docMk/>
            <pc:sldMk cId="1152232067" sldId="1935"/>
            <ac:graphicFrameMk id="5" creationId="{3006DC2A-8F4F-DD16-09C3-3D8A784F83DA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6-30T10:39:10.300" v="2694" actId="27918"/>
        <pc:sldMkLst>
          <pc:docMk/>
          <pc:sldMk cId="2290689125" sldId="1936"/>
        </pc:sldMkLst>
        <pc:spChg chg="mod">
          <ac:chgData name="Montse Ferré" userId="2bca9e45-7f42-4b03-8d96-5f39e0dfe1b1" providerId="ADAL" clId="{9BD05B7F-6D59-4BC6-B926-E16BAE7BEC15}" dt="2023-06-30T10:38:24.849" v="2690"/>
          <ac:spMkLst>
            <pc:docMk/>
            <pc:sldMk cId="2290689125" sldId="1936"/>
            <ac:spMk id="2" creationId="{9B98797D-E7FC-5FF3-4EF9-2EE9434913AA}"/>
          </ac:spMkLst>
        </pc:spChg>
        <pc:spChg chg="add del mod">
          <ac:chgData name="Montse Ferré" userId="2bca9e45-7f42-4b03-8d96-5f39e0dfe1b1" providerId="ADAL" clId="{9BD05B7F-6D59-4BC6-B926-E16BAE7BEC15}" dt="2023-06-30T10:38:28.312" v="2691" actId="478"/>
          <ac:spMkLst>
            <pc:docMk/>
            <pc:sldMk cId="2290689125" sldId="1936"/>
            <ac:spMk id="4" creationId="{4CACD213-A9AB-58C4-E29D-70AB4C870BCD}"/>
          </ac:spMkLst>
        </pc:spChg>
        <pc:spChg chg="mod">
          <ac:chgData name="Montse Ferré" userId="2bca9e45-7f42-4b03-8d96-5f39e0dfe1b1" providerId="ADAL" clId="{9BD05B7F-6D59-4BC6-B926-E16BAE7BEC15}" dt="2023-06-30T10:38:04.643" v="2672" actId="20577"/>
          <ac:spMkLst>
            <pc:docMk/>
            <pc:sldMk cId="2290689125" sldId="1936"/>
            <ac:spMk id="5" creationId="{F2D5DB3A-8FA4-3566-F580-2BF6DD8A00C4}"/>
          </ac:spMkLst>
        </pc:spChg>
      </pc:sldChg>
      <pc:sldChg chg="addSp delSp modSp mod">
        <pc:chgData name="Montse Ferré" userId="2bca9e45-7f42-4b03-8d96-5f39e0dfe1b1" providerId="ADAL" clId="{9BD05B7F-6D59-4BC6-B926-E16BAE7BEC15}" dt="2023-06-30T10:19:50.245" v="2442" actId="478"/>
        <pc:sldMkLst>
          <pc:docMk/>
          <pc:sldMk cId="1642248753" sldId="1940"/>
        </pc:sldMkLst>
        <pc:spChg chg="mod">
          <ac:chgData name="Montse Ferré" userId="2bca9e45-7f42-4b03-8d96-5f39e0dfe1b1" providerId="ADAL" clId="{9BD05B7F-6D59-4BC6-B926-E16BAE7BEC15}" dt="2023-06-30T10:19:01.605" v="2436" actId="20577"/>
          <ac:spMkLst>
            <pc:docMk/>
            <pc:sldMk cId="1642248753" sldId="1940"/>
            <ac:spMk id="3" creationId="{702E0FD4-E869-FD1F-A19F-B6E6C87A9F4E}"/>
          </ac:spMkLst>
        </pc:spChg>
        <pc:spChg chg="add del mod">
          <ac:chgData name="Montse Ferré" userId="2bca9e45-7f42-4b03-8d96-5f39e0dfe1b1" providerId="ADAL" clId="{9BD05B7F-6D59-4BC6-B926-E16BAE7BEC15}" dt="2023-06-30T10:19:50.245" v="2442" actId="478"/>
          <ac:spMkLst>
            <pc:docMk/>
            <pc:sldMk cId="1642248753" sldId="1940"/>
            <ac:spMk id="4" creationId="{5FC4B0E0-32A0-2482-346F-DE5C970F6AE7}"/>
          </ac:spMkLst>
        </pc:spChg>
      </pc:sldChg>
      <pc:sldChg chg="addSp delSp modSp mod">
        <pc:chgData name="Montse Ferré" userId="2bca9e45-7f42-4b03-8d96-5f39e0dfe1b1" providerId="ADAL" clId="{9BD05B7F-6D59-4BC6-B926-E16BAE7BEC15}" dt="2023-06-30T10:24:54.258" v="2573" actId="478"/>
        <pc:sldMkLst>
          <pc:docMk/>
          <pc:sldMk cId="1879052508" sldId="1941"/>
        </pc:sldMkLst>
        <pc:spChg chg="mod">
          <ac:chgData name="Montse Ferré" userId="2bca9e45-7f42-4b03-8d96-5f39e0dfe1b1" providerId="ADAL" clId="{9BD05B7F-6D59-4BC6-B926-E16BAE7BEC15}" dt="2023-06-30T10:20:00.011" v="2445" actId="20577"/>
          <ac:spMkLst>
            <pc:docMk/>
            <pc:sldMk cId="1879052508" sldId="1941"/>
            <ac:spMk id="3" creationId="{A7DC108C-51E3-8248-9CC5-93A1FC1498F8}"/>
          </ac:spMkLst>
        </pc:spChg>
        <pc:spChg chg="add del mod">
          <ac:chgData name="Montse Ferré" userId="2bca9e45-7f42-4b03-8d96-5f39e0dfe1b1" providerId="ADAL" clId="{9BD05B7F-6D59-4BC6-B926-E16BAE7BEC15}" dt="2023-06-30T10:24:54.258" v="2573" actId="478"/>
          <ac:spMkLst>
            <pc:docMk/>
            <pc:sldMk cId="1879052508" sldId="1941"/>
            <ac:spMk id="6" creationId="{451A206E-7B96-5732-BC8E-F0C0D519DAB4}"/>
          </ac:spMkLst>
        </pc:spChg>
        <pc:spChg chg="mod">
          <ac:chgData name="Montse Ferré" userId="2bca9e45-7f42-4b03-8d96-5f39e0dfe1b1" providerId="ADAL" clId="{9BD05B7F-6D59-4BC6-B926-E16BAE7BEC15}" dt="2023-06-30T10:24:50.019" v="2572" actId="1035"/>
          <ac:spMkLst>
            <pc:docMk/>
            <pc:sldMk cId="1879052508" sldId="1941"/>
            <ac:spMk id="9" creationId="{5421C9E1-BFD9-9242-77DC-34E55190120C}"/>
          </ac:spMkLst>
        </pc:spChg>
        <pc:spChg chg="mod">
          <ac:chgData name="Montse Ferré" userId="2bca9e45-7f42-4b03-8d96-5f39e0dfe1b1" providerId="ADAL" clId="{9BD05B7F-6D59-4BC6-B926-E16BAE7BEC15}" dt="2023-06-30T10:24:50.019" v="2572" actId="1035"/>
          <ac:spMkLst>
            <pc:docMk/>
            <pc:sldMk cId="1879052508" sldId="1941"/>
            <ac:spMk id="10" creationId="{6DE77D8A-CA1C-9980-E798-BC927CB8942E}"/>
          </ac:spMkLst>
        </pc:spChg>
        <pc:spChg chg="add mod">
          <ac:chgData name="Montse Ferré" userId="2bca9e45-7f42-4b03-8d96-5f39e0dfe1b1" providerId="ADAL" clId="{9BD05B7F-6D59-4BC6-B926-E16BAE7BEC15}" dt="2023-06-30T10:24:50.019" v="2572" actId="1035"/>
          <ac:spMkLst>
            <pc:docMk/>
            <pc:sldMk cId="1879052508" sldId="1941"/>
            <ac:spMk id="11" creationId="{AD188F6A-2DFA-EC95-8005-80418B617EE6}"/>
          </ac:spMkLst>
        </pc:spChg>
        <pc:spChg chg="add mod">
          <ac:chgData name="Montse Ferré" userId="2bca9e45-7f42-4b03-8d96-5f39e0dfe1b1" providerId="ADAL" clId="{9BD05B7F-6D59-4BC6-B926-E16BAE7BEC15}" dt="2023-06-30T10:24:50.019" v="2572" actId="1035"/>
          <ac:spMkLst>
            <pc:docMk/>
            <pc:sldMk cId="1879052508" sldId="1941"/>
            <ac:spMk id="12" creationId="{3665F332-76EA-8368-079B-B820B5D501A3}"/>
          </ac:spMkLst>
        </pc:spChg>
        <pc:graphicFrameChg chg="mod">
          <ac:chgData name="Montse Ferré" userId="2bca9e45-7f42-4b03-8d96-5f39e0dfe1b1" providerId="ADAL" clId="{9BD05B7F-6D59-4BC6-B926-E16BAE7BEC15}" dt="2023-06-30T10:21:50.685" v="2454" actId="207"/>
          <ac:graphicFrameMkLst>
            <pc:docMk/>
            <pc:sldMk cId="1879052508" sldId="1941"/>
            <ac:graphicFrameMk id="4" creationId="{DB715819-93ED-04EB-9A6F-4589A83C0139}"/>
          </ac:graphicFrameMkLst>
        </pc:graphicFrameChg>
        <pc:graphicFrameChg chg="mod">
          <ac:chgData name="Montse Ferré" userId="2bca9e45-7f42-4b03-8d96-5f39e0dfe1b1" providerId="ADAL" clId="{9BD05B7F-6D59-4BC6-B926-E16BAE7BEC15}" dt="2023-06-30T10:23:10.798" v="2463" actId="207"/>
          <ac:graphicFrameMkLst>
            <pc:docMk/>
            <pc:sldMk cId="1879052508" sldId="1941"/>
            <ac:graphicFrameMk id="5" creationId="{991BB4A9-C54D-D965-9C8F-D477CA5EF833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35:18.392" v="2938" actId="27918"/>
        <pc:sldMkLst>
          <pc:docMk/>
          <pc:sldMk cId="1083404102" sldId="1985"/>
        </pc:sldMkLst>
        <pc:spChg chg="mod">
          <ac:chgData name="Montse Ferré" userId="2bca9e45-7f42-4b03-8d96-5f39e0dfe1b1" providerId="ADAL" clId="{9BD05B7F-6D59-4BC6-B926-E16BAE7BEC15}" dt="2023-06-30T10:03:52.653" v="2157"/>
          <ac:spMkLst>
            <pc:docMk/>
            <pc:sldMk cId="1083404102" sldId="1985"/>
            <ac:spMk id="2" creationId="{FE6DC79C-83A9-F393-7C44-07BC539851B1}"/>
          </ac:spMkLst>
        </pc:spChg>
        <pc:spChg chg="mod">
          <ac:chgData name="Montse Ferré" userId="2bca9e45-7f42-4b03-8d96-5f39e0dfe1b1" providerId="ADAL" clId="{9BD05B7F-6D59-4BC6-B926-E16BAE7BEC15}" dt="2023-06-30T07:20:05.959" v="1536" actId="115"/>
          <ac:spMkLst>
            <pc:docMk/>
            <pc:sldMk cId="1083404102" sldId="1985"/>
            <ac:spMk id="3" creationId="{1EBC5717-A9C2-CD4B-E321-8B5CEC967698}"/>
          </ac:spMkLst>
        </pc:spChg>
        <pc:spChg chg="add del mod">
          <ac:chgData name="Montse Ferré" userId="2bca9e45-7f42-4b03-8d96-5f39e0dfe1b1" providerId="ADAL" clId="{9BD05B7F-6D59-4BC6-B926-E16BAE7BEC15}" dt="2023-06-30T10:05:48.600" v="2165" actId="478"/>
          <ac:spMkLst>
            <pc:docMk/>
            <pc:sldMk cId="1083404102" sldId="1985"/>
            <ac:spMk id="4" creationId="{D7698B47-A02F-420E-9ECC-B0701545410A}"/>
          </ac:spMkLst>
        </pc:spChg>
        <pc:graphicFrameChg chg="mod">
          <ac:chgData name="Montse Ferré" userId="2bca9e45-7f42-4b03-8d96-5f39e0dfe1b1" providerId="ADAL" clId="{9BD05B7F-6D59-4BC6-B926-E16BAE7BEC15}" dt="2023-06-30T07:33:53.781" v="1647" actId="207"/>
          <ac:graphicFrameMkLst>
            <pc:docMk/>
            <pc:sldMk cId="1083404102" sldId="1985"/>
            <ac:graphicFrameMk id="6" creationId="{2AFF6F7D-7D39-4729-DA67-0EB98F0490E3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6-22T11:59:29.543" v="367" actId="14100"/>
        <pc:sldMkLst>
          <pc:docMk/>
          <pc:sldMk cId="3975631523" sldId="1995"/>
        </pc:sldMkLst>
        <pc:spChg chg="add del mod">
          <ac:chgData name="Montse Ferré" userId="2bca9e45-7f42-4b03-8d96-5f39e0dfe1b1" providerId="ADAL" clId="{9BD05B7F-6D59-4BC6-B926-E16BAE7BEC15}" dt="2023-06-22T11:59:23.855" v="366" actId="478"/>
          <ac:spMkLst>
            <pc:docMk/>
            <pc:sldMk cId="3975631523" sldId="1995"/>
            <ac:spMk id="2" creationId="{4B360C9F-26FC-B6DF-DF62-237C10255F02}"/>
          </ac:spMkLst>
        </pc:spChg>
        <pc:picChg chg="add mod">
          <ac:chgData name="Montse Ferré" userId="2bca9e45-7f42-4b03-8d96-5f39e0dfe1b1" providerId="ADAL" clId="{9BD05B7F-6D59-4BC6-B926-E16BAE7BEC15}" dt="2023-06-22T11:59:29.543" v="367" actId="14100"/>
          <ac:picMkLst>
            <pc:docMk/>
            <pc:sldMk cId="3975631523" sldId="1995"/>
            <ac:picMk id="7" creationId="{FB4C10A8-7A2C-C24F-706D-2BDCE9FBB7D3}"/>
          </ac:picMkLst>
        </pc:picChg>
        <pc:picChg chg="del mod">
          <ac:chgData name="Montse Ferré" userId="2bca9e45-7f42-4b03-8d96-5f39e0dfe1b1" providerId="ADAL" clId="{9BD05B7F-6D59-4BC6-B926-E16BAE7BEC15}" dt="2023-06-22T11:59:23.855" v="366" actId="478"/>
          <ac:picMkLst>
            <pc:docMk/>
            <pc:sldMk cId="3975631523" sldId="1995"/>
            <ac:picMk id="8" creationId="{046143E4-1298-34B3-4626-6A020BEBECB3}"/>
          </ac:picMkLst>
        </pc:picChg>
      </pc:sldChg>
      <pc:sldChg chg="addSp delSp modSp mod">
        <pc:chgData name="Montse Ferré" userId="2bca9e45-7f42-4b03-8d96-5f39e0dfe1b1" providerId="ADAL" clId="{9BD05B7F-6D59-4BC6-B926-E16BAE7BEC15}" dt="2023-06-30T06:30:48.878" v="1398" actId="20577"/>
        <pc:sldMkLst>
          <pc:docMk/>
          <pc:sldMk cId="3896617309" sldId="1999"/>
        </pc:sldMkLst>
        <pc:spChg chg="mod">
          <ac:chgData name="Montse Ferré" userId="2bca9e45-7f42-4b03-8d96-5f39e0dfe1b1" providerId="ADAL" clId="{9BD05B7F-6D59-4BC6-B926-E16BAE7BEC15}" dt="2023-06-27T09:07:34.728" v="571" actId="1035"/>
          <ac:spMkLst>
            <pc:docMk/>
            <pc:sldMk cId="3896617309" sldId="1999"/>
            <ac:spMk id="2" creationId="{87938885-613C-1752-6E2C-412F74519C03}"/>
          </ac:spMkLst>
        </pc:spChg>
        <pc:spChg chg="add del mod">
          <ac:chgData name="Montse Ferré" userId="2bca9e45-7f42-4b03-8d96-5f39e0dfe1b1" providerId="ADAL" clId="{9BD05B7F-6D59-4BC6-B926-E16BAE7BEC15}" dt="2023-06-27T08:49:55.683" v="371" actId="478"/>
          <ac:spMkLst>
            <pc:docMk/>
            <pc:sldMk cId="3896617309" sldId="1999"/>
            <ac:spMk id="3" creationId="{CF32C6D9-ADAD-8346-5E13-F8FE41FE1729}"/>
          </ac:spMkLst>
        </pc:spChg>
        <pc:spChg chg="mod">
          <ac:chgData name="Montse Ferré" userId="2bca9e45-7f42-4b03-8d96-5f39e0dfe1b1" providerId="ADAL" clId="{9BD05B7F-6D59-4BC6-B926-E16BAE7BEC15}" dt="2023-06-27T09:07:47.578" v="572" actId="14100"/>
          <ac:spMkLst>
            <pc:docMk/>
            <pc:sldMk cId="3896617309" sldId="1999"/>
            <ac:spMk id="4" creationId="{28A7A5D4-1294-0E0B-00A2-47EA87489BBA}"/>
          </ac:spMkLst>
        </pc:spChg>
        <pc:spChg chg="mod">
          <ac:chgData name="Montse Ferré" userId="2bca9e45-7f42-4b03-8d96-5f39e0dfe1b1" providerId="ADAL" clId="{9BD05B7F-6D59-4BC6-B926-E16BAE7BEC15}" dt="2023-06-30T06:30:48.878" v="1398" actId="20577"/>
          <ac:spMkLst>
            <pc:docMk/>
            <pc:sldMk cId="3896617309" sldId="1999"/>
            <ac:spMk id="27" creationId="{5608DC92-355C-7E7F-C9AC-18807DC58DC9}"/>
          </ac:spMkLst>
        </pc:spChg>
        <pc:graphicFrameChg chg="add mod modGraphic">
          <ac:chgData name="Montse Ferré" userId="2bca9e45-7f42-4b03-8d96-5f39e0dfe1b1" providerId="ADAL" clId="{9BD05B7F-6D59-4BC6-B926-E16BAE7BEC15}" dt="2023-06-27T09:10:29.190" v="579" actId="790"/>
          <ac:graphicFrameMkLst>
            <pc:docMk/>
            <pc:sldMk cId="3896617309" sldId="1999"/>
            <ac:graphicFrameMk id="3" creationId="{E688BA40-96EE-A2C3-E505-274CF4F4A73E}"/>
          </ac:graphicFrameMkLst>
        </pc:graphicFrameChg>
        <pc:graphicFrameChg chg="del mod modGraphic">
          <ac:chgData name="Montse Ferré" userId="2bca9e45-7f42-4b03-8d96-5f39e0dfe1b1" providerId="ADAL" clId="{9BD05B7F-6D59-4BC6-B926-E16BAE7BEC15}" dt="2023-06-27T09:06:11.411" v="451" actId="478"/>
          <ac:graphicFrameMkLst>
            <pc:docMk/>
            <pc:sldMk cId="3896617309" sldId="1999"/>
            <ac:graphicFrameMk id="5" creationId="{F4AC2A3C-A2A5-EC9C-40CC-D693FAF7AF36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6-22T11:39:11.248" v="65" actId="478"/>
        <pc:sldMkLst>
          <pc:docMk/>
          <pc:sldMk cId="3226149971" sldId="2006"/>
        </pc:sldMkLst>
        <pc:spChg chg="add del mod">
          <ac:chgData name="Montse Ferré" userId="2bca9e45-7f42-4b03-8d96-5f39e0dfe1b1" providerId="ADAL" clId="{9BD05B7F-6D59-4BC6-B926-E16BAE7BEC15}" dt="2023-06-22T11:39:11.248" v="65" actId="478"/>
          <ac:spMkLst>
            <pc:docMk/>
            <pc:sldMk cId="3226149971" sldId="2006"/>
            <ac:spMk id="2" creationId="{42F2AA1A-693C-BB76-AF84-AD45AED5E54B}"/>
          </ac:spMkLst>
        </pc:spChg>
      </pc:sldChg>
      <pc:sldChg chg="addSp delSp modSp mod">
        <pc:chgData name="Montse Ferré" userId="2bca9e45-7f42-4b03-8d96-5f39e0dfe1b1" providerId="ADAL" clId="{9BD05B7F-6D59-4BC6-B926-E16BAE7BEC15}" dt="2023-07-05T08:04:01.053" v="2834" actId="27918"/>
        <pc:sldMkLst>
          <pc:docMk/>
          <pc:sldMk cId="568526222" sldId="2035"/>
        </pc:sldMkLst>
        <pc:spChg chg="add del mod">
          <ac:chgData name="Montse Ferré" userId="2bca9e45-7f42-4b03-8d96-5f39e0dfe1b1" providerId="ADAL" clId="{9BD05B7F-6D59-4BC6-B926-E16BAE7BEC15}" dt="2023-06-30T09:34:21.612" v="2004" actId="478"/>
          <ac:spMkLst>
            <pc:docMk/>
            <pc:sldMk cId="568526222" sldId="2035"/>
            <ac:spMk id="3" creationId="{39EDEEAC-E7C4-C602-296F-07764D3ECDC0}"/>
          </ac:spMkLst>
        </pc:spChg>
        <pc:spChg chg="mod">
          <ac:chgData name="Montse Ferré" userId="2bca9e45-7f42-4b03-8d96-5f39e0dfe1b1" providerId="ADAL" clId="{9BD05B7F-6D59-4BC6-B926-E16BAE7BEC15}" dt="2023-06-30T09:34:43.417" v="2006" actId="20577"/>
          <ac:spMkLst>
            <pc:docMk/>
            <pc:sldMk cId="568526222" sldId="2035"/>
            <ac:spMk id="4" creationId="{1E12453C-387F-2342-76B1-9A3684B62BDA}"/>
          </ac:spMkLst>
        </pc:spChg>
        <pc:graphicFrameChg chg="mod">
          <ac:chgData name="Montse Ferré" userId="2bca9e45-7f42-4b03-8d96-5f39e0dfe1b1" providerId="ADAL" clId="{9BD05B7F-6D59-4BC6-B926-E16BAE7BEC15}" dt="2023-06-30T07:53:15.749" v="1795" actId="207"/>
          <ac:graphicFrameMkLst>
            <pc:docMk/>
            <pc:sldMk cId="568526222" sldId="2035"/>
            <ac:graphicFrameMk id="6" creationId="{2AFF6F7D-7D39-4729-DA67-0EB98F0490E3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05:47.036" v="2838" actId="27918"/>
        <pc:sldMkLst>
          <pc:docMk/>
          <pc:sldMk cId="809527830" sldId="2036"/>
        </pc:sldMkLst>
        <pc:spChg chg="add del mod">
          <ac:chgData name="Montse Ferré" userId="2bca9e45-7f42-4b03-8d96-5f39e0dfe1b1" providerId="ADAL" clId="{9BD05B7F-6D59-4BC6-B926-E16BAE7BEC15}" dt="2023-06-30T09:40:16.632" v="2064" actId="478"/>
          <ac:spMkLst>
            <pc:docMk/>
            <pc:sldMk cId="809527830" sldId="2036"/>
            <ac:spMk id="3" creationId="{3B922752-7CAD-E0B4-1C18-939715E0F4E8}"/>
          </ac:spMkLst>
        </pc:spChg>
        <pc:spChg chg="mod">
          <ac:chgData name="Montse Ferré" userId="2bca9e45-7f42-4b03-8d96-5f39e0dfe1b1" providerId="ADAL" clId="{9BD05B7F-6D59-4BC6-B926-E16BAE7BEC15}" dt="2023-06-30T09:34:47.243" v="2008" actId="20577"/>
          <ac:spMkLst>
            <pc:docMk/>
            <pc:sldMk cId="809527830" sldId="2036"/>
            <ac:spMk id="4" creationId="{3237261F-FB9F-9676-69D5-DBE5B863B09A}"/>
          </ac:spMkLst>
        </pc:spChg>
        <pc:graphicFrameChg chg="add mod">
          <ac:chgData name="Montse Ferré" userId="2bca9e45-7f42-4b03-8d96-5f39e0dfe1b1" providerId="ADAL" clId="{9BD05B7F-6D59-4BC6-B926-E16BAE7BEC15}" dt="2023-06-30T09:40:03.173" v="2063"/>
          <ac:graphicFrameMkLst>
            <pc:docMk/>
            <pc:sldMk cId="809527830" sldId="2036"/>
            <ac:graphicFrameMk id="5" creationId="{63E2880F-5D8D-3B90-4791-F04F94301E07}"/>
          </ac:graphicFrameMkLst>
        </pc:graphicFrameChg>
        <pc:graphicFrameChg chg="del">
          <ac:chgData name="Montse Ferré" userId="2bca9e45-7f42-4b03-8d96-5f39e0dfe1b1" providerId="ADAL" clId="{9BD05B7F-6D59-4BC6-B926-E16BAE7BEC15}" dt="2023-06-30T07:53:27.456" v="1796" actId="478"/>
          <ac:graphicFrameMkLst>
            <pc:docMk/>
            <pc:sldMk cId="809527830" sldId="2036"/>
            <ac:graphicFrameMk id="6" creationId="{2AFF6F7D-7D39-4729-DA67-0EB98F0490E3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07:12.637" v="2848" actId="27918"/>
        <pc:sldMkLst>
          <pc:docMk/>
          <pc:sldMk cId="1271756414" sldId="2037"/>
        </pc:sldMkLst>
        <pc:spChg chg="add del mod">
          <ac:chgData name="Montse Ferré" userId="2bca9e45-7f42-4b03-8d96-5f39e0dfe1b1" providerId="ADAL" clId="{9BD05B7F-6D59-4BC6-B926-E16BAE7BEC15}" dt="2023-06-30T09:38:41.447" v="2045" actId="478"/>
          <ac:spMkLst>
            <pc:docMk/>
            <pc:sldMk cId="1271756414" sldId="2037"/>
            <ac:spMk id="3" creationId="{A1469E30-72A0-4DCE-A0DA-700CA03494D8}"/>
          </ac:spMkLst>
        </pc:spChg>
        <pc:spChg chg="mod">
          <ac:chgData name="Montse Ferré" userId="2bca9e45-7f42-4b03-8d96-5f39e0dfe1b1" providerId="ADAL" clId="{9BD05B7F-6D59-4BC6-B926-E16BAE7BEC15}" dt="2023-06-30T09:34:57.843" v="2011" actId="6549"/>
          <ac:spMkLst>
            <pc:docMk/>
            <pc:sldMk cId="1271756414" sldId="2037"/>
            <ac:spMk id="5" creationId="{8EDC8E88-36C8-F759-C857-3838A4524735}"/>
          </ac:spMkLst>
        </pc:spChg>
        <pc:graphicFrameChg chg="add mod">
          <ac:chgData name="Montse Ferré" userId="2bca9e45-7f42-4b03-8d96-5f39e0dfe1b1" providerId="ADAL" clId="{9BD05B7F-6D59-4BC6-B926-E16BAE7BEC15}" dt="2023-06-30T07:53:33.943" v="1799"/>
          <ac:graphicFrameMkLst>
            <pc:docMk/>
            <pc:sldMk cId="1271756414" sldId="2037"/>
            <ac:graphicFrameMk id="4" creationId="{0A1DD41A-AD01-ED9F-A803-398CCC6F289D}"/>
          </ac:graphicFrameMkLst>
        </pc:graphicFrameChg>
        <pc:graphicFrameChg chg="del">
          <ac:chgData name="Montse Ferré" userId="2bca9e45-7f42-4b03-8d96-5f39e0dfe1b1" providerId="ADAL" clId="{9BD05B7F-6D59-4BC6-B926-E16BAE7BEC15}" dt="2023-06-30T07:53:33.396" v="1798" actId="478"/>
          <ac:graphicFrameMkLst>
            <pc:docMk/>
            <pc:sldMk cId="1271756414" sldId="2037"/>
            <ac:graphicFrameMk id="6" creationId="{2AFF6F7D-7D39-4729-DA67-0EB98F0490E3}"/>
          </ac:graphicFrameMkLst>
        </pc:graphicFrameChg>
      </pc:sldChg>
      <pc:sldChg chg="addSp modSp del">
        <pc:chgData name="Montse Ferré" userId="2bca9e45-7f42-4b03-8d96-5f39e0dfe1b1" providerId="ADAL" clId="{9BD05B7F-6D59-4BC6-B926-E16BAE7BEC15}" dt="2023-06-30T07:17:20.942" v="1511" actId="47"/>
        <pc:sldMkLst>
          <pc:docMk/>
          <pc:sldMk cId="3970710367" sldId="2038"/>
        </pc:sldMkLst>
        <pc:spChg chg="add mod">
          <ac:chgData name="Montse Ferré" userId="2bca9e45-7f42-4b03-8d96-5f39e0dfe1b1" providerId="ADAL" clId="{9BD05B7F-6D59-4BC6-B926-E16BAE7BEC15}" dt="2023-06-22T11:39:00.704" v="51"/>
          <ac:spMkLst>
            <pc:docMk/>
            <pc:sldMk cId="3970710367" sldId="2038"/>
            <ac:spMk id="4" creationId="{B5CF34C5-6762-4777-88D5-0AC8A2B1E33E}"/>
          </ac:spMkLst>
        </pc:spChg>
      </pc:sldChg>
      <pc:sldChg chg="addSp modSp del">
        <pc:chgData name="Montse Ferré" userId="2bca9e45-7f42-4b03-8d96-5f39e0dfe1b1" providerId="ADAL" clId="{9BD05B7F-6D59-4BC6-B926-E16BAE7BEC15}" dt="2023-06-30T07:17:23.351" v="1512" actId="47"/>
        <pc:sldMkLst>
          <pc:docMk/>
          <pc:sldMk cId="1505493415" sldId="2039"/>
        </pc:sldMkLst>
        <pc:spChg chg="add mod">
          <ac:chgData name="Montse Ferré" userId="2bca9e45-7f42-4b03-8d96-5f39e0dfe1b1" providerId="ADAL" clId="{9BD05B7F-6D59-4BC6-B926-E16BAE7BEC15}" dt="2023-06-22T11:39:01.416" v="52"/>
          <ac:spMkLst>
            <pc:docMk/>
            <pc:sldMk cId="1505493415" sldId="2039"/>
            <ac:spMk id="4" creationId="{513C3470-D03B-4657-A6AF-14954751E5F5}"/>
          </ac:spMkLst>
        </pc:spChg>
      </pc:sldChg>
      <pc:sldChg chg="addSp delSp modSp mod">
        <pc:chgData name="Montse Ferré" userId="2bca9e45-7f42-4b03-8d96-5f39e0dfe1b1" providerId="ADAL" clId="{9BD05B7F-6D59-4BC6-B926-E16BAE7BEC15}" dt="2023-07-05T08:08:56.357" v="2856" actId="20577"/>
        <pc:sldMkLst>
          <pc:docMk/>
          <pc:sldMk cId="3320725865" sldId="2040"/>
        </pc:sldMkLst>
        <pc:spChg chg="add del mod">
          <ac:chgData name="Montse Ferré" userId="2bca9e45-7f42-4b03-8d96-5f39e0dfe1b1" providerId="ADAL" clId="{9BD05B7F-6D59-4BC6-B926-E16BAE7BEC15}" dt="2023-06-30T09:43:04.260" v="2072" actId="478"/>
          <ac:spMkLst>
            <pc:docMk/>
            <pc:sldMk cId="3320725865" sldId="2040"/>
            <ac:spMk id="2" creationId="{83FD83D3-F659-BE11-F7DD-9A8319A60B58}"/>
          </ac:spMkLst>
        </pc:spChg>
        <pc:spChg chg="mod">
          <ac:chgData name="Montse Ferré" userId="2bca9e45-7f42-4b03-8d96-5f39e0dfe1b1" providerId="ADAL" clId="{9BD05B7F-6D59-4BC6-B926-E16BAE7BEC15}" dt="2023-07-05T08:08:56.357" v="2856" actId="20577"/>
          <ac:spMkLst>
            <pc:docMk/>
            <pc:sldMk cId="3320725865" sldId="2040"/>
            <ac:spMk id="5" creationId="{D5561E1D-9D00-F7FF-2F1B-BAD0BD647C59}"/>
          </ac:spMkLst>
        </pc:spChg>
        <pc:graphicFrameChg chg="add mod">
          <ac:chgData name="Montse Ferré" userId="2bca9e45-7f42-4b03-8d96-5f39e0dfe1b1" providerId="ADAL" clId="{9BD05B7F-6D59-4BC6-B926-E16BAE7BEC15}" dt="2023-06-30T07:53:37.441" v="1801"/>
          <ac:graphicFrameMkLst>
            <pc:docMk/>
            <pc:sldMk cId="3320725865" sldId="2040"/>
            <ac:graphicFrameMk id="3" creationId="{E96F10AC-098E-C166-1714-6C5C2296630D}"/>
          </ac:graphicFrameMkLst>
        </pc:graphicFrameChg>
        <pc:graphicFrameChg chg="del">
          <ac:chgData name="Montse Ferré" userId="2bca9e45-7f42-4b03-8d96-5f39e0dfe1b1" providerId="ADAL" clId="{9BD05B7F-6D59-4BC6-B926-E16BAE7BEC15}" dt="2023-06-30T07:53:36.629" v="1800" actId="478"/>
          <ac:graphicFrameMkLst>
            <pc:docMk/>
            <pc:sldMk cId="3320725865" sldId="2040"/>
            <ac:graphicFrameMk id="6" creationId="{2AFF6F7D-7D39-4729-DA67-0EB98F0490E3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10:30.288" v="2862" actId="20577"/>
        <pc:sldMkLst>
          <pc:docMk/>
          <pc:sldMk cId="1018141992" sldId="2041"/>
        </pc:sldMkLst>
        <pc:spChg chg="add del mod">
          <ac:chgData name="Montse Ferré" userId="2bca9e45-7f42-4b03-8d96-5f39e0dfe1b1" providerId="ADAL" clId="{9BD05B7F-6D59-4BC6-B926-E16BAE7BEC15}" dt="2023-06-30T09:44:09.456" v="2080" actId="478"/>
          <ac:spMkLst>
            <pc:docMk/>
            <pc:sldMk cId="1018141992" sldId="2041"/>
            <ac:spMk id="2" creationId="{920038D6-F08C-032E-AE4E-42C09EC6D516}"/>
          </ac:spMkLst>
        </pc:spChg>
        <pc:spChg chg="mod">
          <ac:chgData name="Montse Ferré" userId="2bca9e45-7f42-4b03-8d96-5f39e0dfe1b1" providerId="ADAL" clId="{9BD05B7F-6D59-4BC6-B926-E16BAE7BEC15}" dt="2023-06-30T07:30:24.280" v="1604" actId="20577"/>
          <ac:spMkLst>
            <pc:docMk/>
            <pc:sldMk cId="1018141992" sldId="2041"/>
            <ac:spMk id="4" creationId="{42A918F9-5FA0-9FA4-619D-57E3DB7AB3A7}"/>
          </ac:spMkLst>
        </pc:spChg>
        <pc:spChg chg="mod">
          <ac:chgData name="Montse Ferré" userId="2bca9e45-7f42-4b03-8d96-5f39e0dfe1b1" providerId="ADAL" clId="{9BD05B7F-6D59-4BC6-B926-E16BAE7BEC15}" dt="2023-07-05T08:10:30.288" v="2862" actId="20577"/>
          <ac:spMkLst>
            <pc:docMk/>
            <pc:sldMk cId="1018141992" sldId="2041"/>
            <ac:spMk id="5" creationId="{D5561E1D-9D00-F7FF-2F1B-BAD0BD647C59}"/>
          </ac:spMkLst>
        </pc:spChg>
        <pc:graphicFrameChg chg="add mod">
          <ac:chgData name="Montse Ferré" userId="2bca9e45-7f42-4b03-8d96-5f39e0dfe1b1" providerId="ADAL" clId="{9BD05B7F-6D59-4BC6-B926-E16BAE7BEC15}" dt="2023-06-30T07:53:40.400" v="1803"/>
          <ac:graphicFrameMkLst>
            <pc:docMk/>
            <pc:sldMk cId="1018141992" sldId="2041"/>
            <ac:graphicFrameMk id="3" creationId="{8D505899-1317-302B-9EA9-4977F52C4B2F}"/>
          </ac:graphicFrameMkLst>
        </pc:graphicFrameChg>
        <pc:graphicFrameChg chg="del">
          <ac:chgData name="Montse Ferré" userId="2bca9e45-7f42-4b03-8d96-5f39e0dfe1b1" providerId="ADAL" clId="{9BD05B7F-6D59-4BC6-B926-E16BAE7BEC15}" dt="2023-06-30T07:53:39.887" v="1802" actId="478"/>
          <ac:graphicFrameMkLst>
            <pc:docMk/>
            <pc:sldMk cId="1018141992" sldId="2041"/>
            <ac:graphicFrameMk id="6" creationId="{2AFF6F7D-7D39-4729-DA67-0EB98F0490E3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12:26.108" v="2866" actId="27918"/>
        <pc:sldMkLst>
          <pc:docMk/>
          <pc:sldMk cId="4005894626" sldId="2042"/>
        </pc:sldMkLst>
        <pc:spChg chg="mod">
          <ac:chgData name="Montse Ferré" userId="2bca9e45-7f42-4b03-8d96-5f39e0dfe1b1" providerId="ADAL" clId="{9BD05B7F-6D59-4BC6-B926-E16BAE7BEC15}" dt="2023-06-30T09:45:30.326" v="2089" actId="20577"/>
          <ac:spMkLst>
            <pc:docMk/>
            <pc:sldMk cId="4005894626" sldId="2042"/>
            <ac:spMk id="3" creationId="{363F0708-ADD1-B316-45AD-B22697B6757C}"/>
          </ac:spMkLst>
        </pc:spChg>
        <pc:spChg chg="add del mod">
          <ac:chgData name="Montse Ferré" userId="2bca9e45-7f42-4b03-8d96-5f39e0dfe1b1" providerId="ADAL" clId="{9BD05B7F-6D59-4BC6-B926-E16BAE7BEC15}" dt="2023-06-30T09:45:23.117" v="2087" actId="478"/>
          <ac:spMkLst>
            <pc:docMk/>
            <pc:sldMk cId="4005894626" sldId="2042"/>
            <ac:spMk id="4" creationId="{7F0B0DB1-6193-6839-C066-6AE98634FA67}"/>
          </ac:spMkLst>
        </pc:spChg>
        <pc:graphicFrameChg chg="add del mod">
          <ac:chgData name="Montse Ferré" userId="2bca9e45-7f42-4b03-8d96-5f39e0dfe1b1" providerId="ADAL" clId="{9BD05B7F-6D59-4BC6-B926-E16BAE7BEC15}" dt="2023-06-30T07:53:52.632" v="1806"/>
          <ac:graphicFrameMkLst>
            <pc:docMk/>
            <pc:sldMk cId="4005894626" sldId="2042"/>
            <ac:graphicFrameMk id="5" creationId="{4BDA23D9-7579-4304-B75A-BC3FA9E178CC}"/>
          </ac:graphicFrameMkLst>
        </pc:graphicFrameChg>
        <pc:graphicFrameChg chg="add del mod">
          <ac:chgData name="Montse Ferré" userId="2bca9e45-7f42-4b03-8d96-5f39e0dfe1b1" providerId="ADAL" clId="{9BD05B7F-6D59-4BC6-B926-E16BAE7BEC15}" dt="2023-06-30T08:01:43.213" v="1898" actId="207"/>
          <ac:graphicFrameMkLst>
            <pc:docMk/>
            <pc:sldMk cId="4005894626" sldId="2042"/>
            <ac:graphicFrameMk id="6" creationId="{2AFF6F7D-7D39-4729-DA67-0EB98F0490E3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27:33.658" v="2899" actId="27918"/>
        <pc:sldMkLst>
          <pc:docMk/>
          <pc:sldMk cId="4183381594" sldId="2043"/>
        </pc:sldMkLst>
        <pc:spChg chg="add del mod">
          <ac:chgData name="Montse Ferré" userId="2bca9e45-7f42-4b03-8d96-5f39e0dfe1b1" providerId="ADAL" clId="{9BD05B7F-6D59-4BC6-B926-E16BAE7BEC15}" dt="2023-06-30T09:51:53.982" v="2127" actId="478"/>
          <ac:spMkLst>
            <pc:docMk/>
            <pc:sldMk cId="4183381594" sldId="2043"/>
            <ac:spMk id="2" creationId="{59095E04-F4EC-6150-4BA7-C797681289FA}"/>
          </ac:spMkLst>
        </pc:spChg>
        <pc:spChg chg="mod">
          <ac:chgData name="Montse Ferré" userId="2bca9e45-7f42-4b03-8d96-5f39e0dfe1b1" providerId="ADAL" clId="{9BD05B7F-6D59-4BC6-B926-E16BAE7BEC15}" dt="2023-06-30T09:36:20.940" v="2027" actId="20577"/>
          <ac:spMkLst>
            <pc:docMk/>
            <pc:sldMk cId="4183381594" sldId="2043"/>
            <ac:spMk id="3" creationId="{100681F9-AE2D-3B94-475E-1DC60F5FEC7C}"/>
          </ac:spMkLst>
        </pc:spChg>
        <pc:spChg chg="mod">
          <ac:chgData name="Montse Ferré" userId="2bca9e45-7f42-4b03-8d96-5f39e0dfe1b1" providerId="ADAL" clId="{9BD05B7F-6D59-4BC6-B926-E16BAE7BEC15}" dt="2023-06-30T07:19:21.347" v="1523" actId="115"/>
          <ac:spMkLst>
            <pc:docMk/>
            <pc:sldMk cId="4183381594" sldId="2043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9BD05B7F-6D59-4BC6-B926-E16BAE7BEC15}" dt="2023-06-30T07:32:16.529" v="1635" actId="207"/>
          <ac:graphicFrameMkLst>
            <pc:docMk/>
            <pc:sldMk cId="4183381594" sldId="2043"/>
            <ac:graphicFrameMk id="4" creationId="{A138F7F4-1955-1436-F0D5-29B7C311E926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28:40.043" v="2905" actId="27918"/>
        <pc:sldMkLst>
          <pc:docMk/>
          <pc:sldMk cId="1435241579" sldId="2044"/>
        </pc:sldMkLst>
        <pc:spChg chg="add del mod">
          <ac:chgData name="Montse Ferré" userId="2bca9e45-7f42-4b03-8d96-5f39e0dfe1b1" providerId="ADAL" clId="{9BD05B7F-6D59-4BC6-B926-E16BAE7BEC15}" dt="2023-06-30T09:52:27.825" v="2132" actId="478"/>
          <ac:spMkLst>
            <pc:docMk/>
            <pc:sldMk cId="1435241579" sldId="2044"/>
            <ac:spMk id="2" creationId="{9D7E8A4A-B903-1FFD-757D-EA31472A5F9C}"/>
          </ac:spMkLst>
        </pc:spChg>
        <pc:spChg chg="mod">
          <ac:chgData name="Montse Ferré" userId="2bca9e45-7f42-4b03-8d96-5f39e0dfe1b1" providerId="ADAL" clId="{9BD05B7F-6D59-4BC6-B926-E16BAE7BEC15}" dt="2023-06-30T09:36:24.434" v="2029" actId="20577"/>
          <ac:spMkLst>
            <pc:docMk/>
            <pc:sldMk cId="1435241579" sldId="2044"/>
            <ac:spMk id="3" creationId="{100681F9-AE2D-3B94-475E-1DC60F5FEC7C}"/>
          </ac:spMkLst>
        </pc:spChg>
        <pc:spChg chg="mod">
          <ac:chgData name="Montse Ferré" userId="2bca9e45-7f42-4b03-8d96-5f39e0dfe1b1" providerId="ADAL" clId="{9BD05B7F-6D59-4BC6-B926-E16BAE7BEC15}" dt="2023-06-30T07:19:23.604" v="1524" actId="115"/>
          <ac:spMkLst>
            <pc:docMk/>
            <pc:sldMk cId="1435241579" sldId="2044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9BD05B7F-6D59-4BC6-B926-E16BAE7BEC15}" dt="2023-06-30T07:32:20.274" v="1636" actId="207"/>
          <ac:graphicFrameMkLst>
            <pc:docMk/>
            <pc:sldMk cId="1435241579" sldId="2044"/>
            <ac:graphicFrameMk id="7" creationId="{F1E60173-60F2-5FB5-BF0C-90A5B7A1A71D}"/>
          </ac:graphicFrameMkLst>
        </pc:graphicFrameChg>
      </pc:sldChg>
      <pc:sldChg chg="addSp modSp del">
        <pc:chgData name="Montse Ferré" userId="2bca9e45-7f42-4b03-8d96-5f39e0dfe1b1" providerId="ADAL" clId="{9BD05B7F-6D59-4BC6-B926-E16BAE7BEC15}" dt="2023-06-30T07:19:26.879" v="1525" actId="47"/>
        <pc:sldMkLst>
          <pc:docMk/>
          <pc:sldMk cId="1210802115" sldId="2045"/>
        </pc:sldMkLst>
        <pc:spChg chg="add mod">
          <ac:chgData name="Montse Ferré" userId="2bca9e45-7f42-4b03-8d96-5f39e0dfe1b1" providerId="ADAL" clId="{9BD05B7F-6D59-4BC6-B926-E16BAE7BEC15}" dt="2023-06-22T11:39:06.112" v="59"/>
          <ac:spMkLst>
            <pc:docMk/>
            <pc:sldMk cId="1210802115" sldId="2045"/>
            <ac:spMk id="2" creationId="{1E077833-1F5E-5C70-A81E-19C1F78B807F}"/>
          </ac:spMkLst>
        </pc:spChg>
      </pc:sldChg>
      <pc:sldChg chg="addSp delSp modSp mod">
        <pc:chgData name="Montse Ferré" userId="2bca9e45-7f42-4b03-8d96-5f39e0dfe1b1" providerId="ADAL" clId="{9BD05B7F-6D59-4BC6-B926-E16BAE7BEC15}" dt="2023-07-05T08:29:34.791" v="2910" actId="27918"/>
        <pc:sldMkLst>
          <pc:docMk/>
          <pc:sldMk cId="2654531085" sldId="2046"/>
        </pc:sldMkLst>
        <pc:spChg chg="add del mod">
          <ac:chgData name="Montse Ferré" userId="2bca9e45-7f42-4b03-8d96-5f39e0dfe1b1" providerId="ADAL" clId="{9BD05B7F-6D59-4BC6-B926-E16BAE7BEC15}" dt="2023-06-30T09:53:06.295" v="2137" actId="478"/>
          <ac:spMkLst>
            <pc:docMk/>
            <pc:sldMk cId="2654531085" sldId="2046"/>
            <ac:spMk id="2" creationId="{35E17E5C-51E1-417B-1703-0189D0FF978F}"/>
          </ac:spMkLst>
        </pc:spChg>
        <pc:spChg chg="mod">
          <ac:chgData name="Montse Ferré" userId="2bca9e45-7f42-4b03-8d96-5f39e0dfe1b1" providerId="ADAL" clId="{9BD05B7F-6D59-4BC6-B926-E16BAE7BEC15}" dt="2023-07-05T08:15:45.372" v="2893" actId="20577"/>
          <ac:spMkLst>
            <pc:docMk/>
            <pc:sldMk cId="2654531085" sldId="2046"/>
            <ac:spMk id="3" creationId="{100681F9-AE2D-3B94-475E-1DC60F5FEC7C}"/>
          </ac:spMkLst>
        </pc:spChg>
        <pc:spChg chg="mod">
          <ac:chgData name="Montse Ferré" userId="2bca9e45-7f42-4b03-8d96-5f39e0dfe1b1" providerId="ADAL" clId="{9BD05B7F-6D59-4BC6-B926-E16BAE7BEC15}" dt="2023-06-30T07:19:31.132" v="1526" actId="115"/>
          <ac:spMkLst>
            <pc:docMk/>
            <pc:sldMk cId="2654531085" sldId="2046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9BD05B7F-6D59-4BC6-B926-E16BAE7BEC15}" dt="2023-06-30T07:32:25.082" v="1637" actId="207"/>
          <ac:graphicFrameMkLst>
            <pc:docMk/>
            <pc:sldMk cId="2654531085" sldId="2046"/>
            <ac:graphicFrameMk id="7" creationId="{F1E60173-60F2-5FB5-BF0C-90A5B7A1A71D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30:05.609" v="2914" actId="27918"/>
        <pc:sldMkLst>
          <pc:docMk/>
          <pc:sldMk cId="1476090007" sldId="2047"/>
        </pc:sldMkLst>
        <pc:spChg chg="add del mod">
          <ac:chgData name="Montse Ferré" userId="2bca9e45-7f42-4b03-8d96-5f39e0dfe1b1" providerId="ADAL" clId="{9BD05B7F-6D59-4BC6-B926-E16BAE7BEC15}" dt="2023-06-30T09:53:37.119" v="2142" actId="478"/>
          <ac:spMkLst>
            <pc:docMk/>
            <pc:sldMk cId="1476090007" sldId="2047"/>
            <ac:spMk id="2" creationId="{1293D369-95E1-CDD6-1915-903834731359}"/>
          </ac:spMkLst>
        </pc:spChg>
        <pc:spChg chg="mod">
          <ac:chgData name="Montse Ferré" userId="2bca9e45-7f42-4b03-8d96-5f39e0dfe1b1" providerId="ADAL" clId="{9BD05B7F-6D59-4BC6-B926-E16BAE7BEC15}" dt="2023-07-05T08:15:48.939" v="2895" actId="20577"/>
          <ac:spMkLst>
            <pc:docMk/>
            <pc:sldMk cId="1476090007" sldId="2047"/>
            <ac:spMk id="3" creationId="{100681F9-AE2D-3B94-475E-1DC60F5FEC7C}"/>
          </ac:spMkLst>
        </pc:spChg>
        <pc:spChg chg="mod">
          <ac:chgData name="Montse Ferré" userId="2bca9e45-7f42-4b03-8d96-5f39e0dfe1b1" providerId="ADAL" clId="{9BD05B7F-6D59-4BC6-B926-E16BAE7BEC15}" dt="2023-06-30T07:19:34.094" v="1527" actId="115"/>
          <ac:spMkLst>
            <pc:docMk/>
            <pc:sldMk cId="1476090007" sldId="2047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9BD05B7F-6D59-4BC6-B926-E16BAE7BEC15}" dt="2023-06-30T07:32:28.876" v="1638" actId="207"/>
          <ac:graphicFrameMkLst>
            <pc:docMk/>
            <pc:sldMk cId="1476090007" sldId="2047"/>
            <ac:graphicFrameMk id="7" creationId="{F1E60173-60F2-5FB5-BF0C-90A5B7A1A71D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39:27.862" v="2953" actId="27918"/>
        <pc:sldMkLst>
          <pc:docMk/>
          <pc:sldMk cId="1323687808" sldId="2049"/>
        </pc:sldMkLst>
        <pc:spChg chg="add del mod">
          <ac:chgData name="Montse Ferré" userId="2bca9e45-7f42-4b03-8d96-5f39e0dfe1b1" providerId="ADAL" clId="{9BD05B7F-6D59-4BC6-B926-E16BAE7BEC15}" dt="2023-06-30T10:13:01.386" v="2190" actId="478"/>
          <ac:spMkLst>
            <pc:docMk/>
            <pc:sldMk cId="1323687808" sldId="2049"/>
            <ac:spMk id="2" creationId="{04AA81FD-84F2-6FBA-3D5D-690588A47949}"/>
          </ac:spMkLst>
        </pc:spChg>
        <pc:spChg chg="mod">
          <ac:chgData name="Montse Ferré" userId="2bca9e45-7f42-4b03-8d96-5f39e0dfe1b1" providerId="ADAL" clId="{9BD05B7F-6D59-4BC6-B926-E16BAE7BEC15}" dt="2023-06-30T07:21:10.405" v="1553" actId="115"/>
          <ac:spMkLst>
            <pc:docMk/>
            <pc:sldMk cId="1323687808" sldId="2049"/>
            <ac:spMk id="3" creationId="{1EBC5717-A9C2-CD4B-E321-8B5CEC967698}"/>
          </ac:spMkLst>
        </pc:spChg>
        <pc:spChg chg="mod">
          <ac:chgData name="Montse Ferré" userId="2bca9e45-7f42-4b03-8d96-5f39e0dfe1b1" providerId="ADAL" clId="{9BD05B7F-6D59-4BC6-B926-E16BAE7BEC15}" dt="2023-06-30T10:10:51.455" v="2179"/>
          <ac:spMkLst>
            <pc:docMk/>
            <pc:sldMk cId="1323687808" sldId="2049"/>
            <ac:spMk id="5" creationId="{A547A680-419D-18C2-A9AD-B5204EE9E367}"/>
          </ac:spMkLst>
        </pc:spChg>
        <pc:graphicFrameChg chg="mod">
          <ac:chgData name="Montse Ferré" userId="2bca9e45-7f42-4b03-8d96-5f39e0dfe1b1" providerId="ADAL" clId="{9BD05B7F-6D59-4BC6-B926-E16BAE7BEC15}" dt="2023-06-30T07:36:18.449" v="1687" actId="207"/>
          <ac:graphicFrameMkLst>
            <pc:docMk/>
            <pc:sldMk cId="1323687808" sldId="2049"/>
            <ac:graphicFrameMk id="4" creationId="{7FB964A5-4639-B624-3A3B-B7C5A23A7008}"/>
          </ac:graphicFrameMkLst>
        </pc:graphicFrameChg>
        <pc:graphicFrameChg chg="add del mod">
          <ac:chgData name="Montse Ferré" userId="2bca9e45-7f42-4b03-8d96-5f39e0dfe1b1" providerId="ADAL" clId="{9BD05B7F-6D59-4BC6-B926-E16BAE7BEC15}" dt="2023-06-30T07:36:22.321" v="1688" actId="21"/>
          <ac:graphicFrameMkLst>
            <pc:docMk/>
            <pc:sldMk cId="1323687808" sldId="2049"/>
            <ac:graphicFrameMk id="6" creationId="{E6BA457C-F140-6807-D69E-4C3BE5E5A18B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41:02.949" v="2974" actId="27918"/>
        <pc:sldMkLst>
          <pc:docMk/>
          <pc:sldMk cId="3974232614" sldId="2050"/>
        </pc:sldMkLst>
        <pc:spChg chg="add del mod">
          <ac:chgData name="Montse Ferré" userId="2bca9e45-7f42-4b03-8d96-5f39e0dfe1b1" providerId="ADAL" clId="{9BD05B7F-6D59-4BC6-B926-E16BAE7BEC15}" dt="2023-06-30T10:18:44.825" v="2434" actId="478"/>
          <ac:spMkLst>
            <pc:docMk/>
            <pc:sldMk cId="3974232614" sldId="2050"/>
            <ac:spMk id="2" creationId="{253262C0-68F1-1BC9-81E0-70225C921CDB}"/>
          </ac:spMkLst>
        </pc:spChg>
        <pc:spChg chg="mod">
          <ac:chgData name="Montse Ferré" userId="2bca9e45-7f42-4b03-8d96-5f39e0dfe1b1" providerId="ADAL" clId="{9BD05B7F-6D59-4BC6-B926-E16BAE7BEC15}" dt="2023-07-05T08:39:48.743" v="2963" actId="20577"/>
          <ac:spMkLst>
            <pc:docMk/>
            <pc:sldMk cId="3974232614" sldId="2050"/>
            <ac:spMk id="4" creationId="{617469C0-49FE-954E-7B27-853609A69562}"/>
          </ac:spMkLst>
        </pc:spChg>
        <pc:spChg chg="mod">
          <ac:chgData name="Montse Ferré" userId="2bca9e45-7f42-4b03-8d96-5f39e0dfe1b1" providerId="ADAL" clId="{9BD05B7F-6D59-4BC6-B926-E16BAE7BEC15}" dt="2023-07-05T08:39:38.876" v="2957" actId="20577"/>
          <ac:spMkLst>
            <pc:docMk/>
            <pc:sldMk cId="3974232614" sldId="2050"/>
            <ac:spMk id="5" creationId="{32F4A453-622A-352F-C50F-242E6761F11D}"/>
          </ac:spMkLst>
        </pc:spChg>
        <pc:graphicFrameChg chg="add del mod">
          <ac:chgData name="Montse Ferré" userId="2bca9e45-7f42-4b03-8d96-5f39e0dfe1b1" providerId="ADAL" clId="{9BD05B7F-6D59-4BC6-B926-E16BAE7BEC15}" dt="2023-06-30T07:36:37.246" v="1692" actId="478"/>
          <ac:graphicFrameMkLst>
            <pc:docMk/>
            <pc:sldMk cId="3974232614" sldId="2050"/>
            <ac:graphicFrameMk id="3" creationId="{E5AB1DED-4547-5352-2D6A-E66AF141B4F6}"/>
          </ac:graphicFrameMkLst>
        </pc:graphicFrameChg>
        <pc:graphicFrameChg chg="mod">
          <ac:chgData name="Montse Ferré" userId="2bca9e45-7f42-4b03-8d96-5f39e0dfe1b1" providerId="ADAL" clId="{9BD05B7F-6D59-4BC6-B926-E16BAE7BEC15}" dt="2023-06-30T07:36:34.544" v="1691" actId="207"/>
          <ac:graphicFrameMkLst>
            <pc:docMk/>
            <pc:sldMk cId="3974232614" sldId="2050"/>
            <ac:graphicFrameMk id="6" creationId="{2AFF6F7D-7D39-4729-DA67-0EB98F0490E3}"/>
          </ac:graphicFrameMkLst>
        </pc:graphicFrameChg>
      </pc:sldChg>
      <pc:sldChg chg="addSp modSp del">
        <pc:chgData name="Montse Ferré" userId="2bca9e45-7f42-4b03-8d96-5f39e0dfe1b1" providerId="ADAL" clId="{9BD05B7F-6D59-4BC6-B926-E16BAE7BEC15}" dt="2023-06-30T07:20:40.072" v="1544" actId="47"/>
        <pc:sldMkLst>
          <pc:docMk/>
          <pc:sldMk cId="632052069" sldId="2051"/>
        </pc:sldMkLst>
        <pc:spChg chg="add mod">
          <ac:chgData name="Montse Ferré" userId="2bca9e45-7f42-4b03-8d96-5f39e0dfe1b1" providerId="ADAL" clId="{9BD05B7F-6D59-4BC6-B926-E16BAE7BEC15}" dt="2023-06-22T11:39:15.101" v="67"/>
          <ac:spMkLst>
            <pc:docMk/>
            <pc:sldMk cId="632052069" sldId="2051"/>
            <ac:spMk id="2" creationId="{DF1C8EAF-A5C6-E12B-53B3-74EB1388D222}"/>
          </ac:spMkLst>
        </pc:spChg>
      </pc:sldChg>
      <pc:sldChg chg="addSp modSp del mod">
        <pc:chgData name="Montse Ferré" userId="2bca9e45-7f42-4b03-8d96-5f39e0dfe1b1" providerId="ADAL" clId="{9BD05B7F-6D59-4BC6-B926-E16BAE7BEC15}" dt="2023-06-30T06:30:44.377" v="1397" actId="47"/>
        <pc:sldMkLst>
          <pc:docMk/>
          <pc:sldMk cId="2764405463" sldId="2052"/>
        </pc:sldMkLst>
        <pc:spChg chg="mod">
          <ac:chgData name="Montse Ferré" userId="2bca9e45-7f42-4b03-8d96-5f39e0dfe1b1" providerId="ADAL" clId="{9BD05B7F-6D59-4BC6-B926-E16BAE7BEC15}" dt="2023-06-29T11:31:52.305" v="612" actId="20577"/>
          <ac:spMkLst>
            <pc:docMk/>
            <pc:sldMk cId="2764405463" sldId="2052"/>
            <ac:spMk id="3" creationId="{A0576E90-1184-99F2-E4F2-A53ECF8F0DFB}"/>
          </ac:spMkLst>
        </pc:spChg>
        <pc:spChg chg="add mod">
          <ac:chgData name="Montse Ferré" userId="2bca9e45-7f42-4b03-8d96-5f39e0dfe1b1" providerId="ADAL" clId="{9BD05B7F-6D59-4BC6-B926-E16BAE7BEC15}" dt="2023-06-22T11:38:36.976" v="31"/>
          <ac:spMkLst>
            <pc:docMk/>
            <pc:sldMk cId="2764405463" sldId="2052"/>
            <ac:spMk id="4" creationId="{931CD5BD-58FC-2780-E8BB-B0184B798FA1}"/>
          </ac:spMkLst>
        </pc:spChg>
      </pc:sldChg>
      <pc:sldChg chg="addSp delSp modSp mod">
        <pc:chgData name="Montse Ferré" userId="2bca9e45-7f42-4b03-8d96-5f39e0dfe1b1" providerId="ADAL" clId="{9BD05B7F-6D59-4BC6-B926-E16BAE7BEC15}" dt="2023-06-30T06:30:51.911" v="1399" actId="20577"/>
        <pc:sldMkLst>
          <pc:docMk/>
          <pc:sldMk cId="3348390740" sldId="2053"/>
        </pc:sldMkLst>
        <pc:spChg chg="mod">
          <ac:chgData name="Montse Ferré" userId="2bca9e45-7f42-4b03-8d96-5f39e0dfe1b1" providerId="ADAL" clId="{9BD05B7F-6D59-4BC6-B926-E16BAE7BEC15}" dt="2023-06-29T12:01:06.444" v="1275" actId="790"/>
          <ac:spMkLst>
            <pc:docMk/>
            <pc:sldMk cId="3348390740" sldId="2053"/>
            <ac:spMk id="2" creationId="{87938885-613C-1752-6E2C-412F74519C03}"/>
          </ac:spMkLst>
        </pc:spChg>
        <pc:spChg chg="mod">
          <ac:chgData name="Montse Ferré" userId="2bca9e45-7f42-4b03-8d96-5f39e0dfe1b1" providerId="ADAL" clId="{9BD05B7F-6D59-4BC6-B926-E16BAE7BEC15}" dt="2023-06-29T12:01:06.444" v="1275" actId="790"/>
          <ac:spMkLst>
            <pc:docMk/>
            <pc:sldMk cId="3348390740" sldId="2053"/>
            <ac:spMk id="4" creationId="{75B75875-2E8A-01CD-710C-C606F8350429}"/>
          </ac:spMkLst>
        </pc:spChg>
        <pc:spChg chg="mod">
          <ac:chgData name="Montse Ferré" userId="2bca9e45-7f42-4b03-8d96-5f39e0dfe1b1" providerId="ADAL" clId="{9BD05B7F-6D59-4BC6-B926-E16BAE7BEC15}" dt="2023-06-29T12:01:06.444" v="1275" actId="790"/>
          <ac:spMkLst>
            <pc:docMk/>
            <pc:sldMk cId="3348390740" sldId="2053"/>
            <ac:spMk id="5" creationId="{4E1CA461-0C6B-E066-40BC-C32969C03FFB}"/>
          </ac:spMkLst>
        </pc:spChg>
        <pc:spChg chg="mod">
          <ac:chgData name="Montse Ferré" userId="2bca9e45-7f42-4b03-8d96-5f39e0dfe1b1" providerId="ADAL" clId="{9BD05B7F-6D59-4BC6-B926-E16BAE7BEC15}" dt="2023-06-30T06:30:51.911" v="1399" actId="20577"/>
          <ac:spMkLst>
            <pc:docMk/>
            <pc:sldMk cId="3348390740" sldId="2053"/>
            <ac:spMk id="6" creationId="{11A21143-BCD1-EA93-A89A-DBC81273B791}"/>
          </ac:spMkLst>
        </pc:spChg>
        <pc:spChg chg="add del mod">
          <ac:chgData name="Montse Ferré" userId="2bca9e45-7f42-4b03-8d96-5f39e0dfe1b1" providerId="ADAL" clId="{9BD05B7F-6D59-4BC6-B926-E16BAE7BEC15}" dt="2023-06-29T11:31:31.550" v="606" actId="478"/>
          <ac:spMkLst>
            <pc:docMk/>
            <pc:sldMk cId="3348390740" sldId="2053"/>
            <ac:spMk id="7" creationId="{8882FFB9-A329-D1DF-DF5B-6D43A799744B}"/>
          </ac:spMkLst>
        </pc:spChg>
        <pc:graphicFrameChg chg="mod modGraphic">
          <ac:chgData name="Montse Ferré" userId="2bca9e45-7f42-4b03-8d96-5f39e0dfe1b1" providerId="ADAL" clId="{9BD05B7F-6D59-4BC6-B926-E16BAE7BEC15}" dt="2023-06-29T11:59:13.151" v="1216" actId="20577"/>
          <ac:graphicFrameMkLst>
            <pc:docMk/>
            <pc:sldMk cId="3348390740" sldId="2053"/>
            <ac:graphicFrameMk id="3" creationId="{1C87FFA8-28A5-B6A1-2517-D6682B442F06}"/>
          </ac:graphicFrameMkLst>
        </pc:graphicFrameChg>
        <pc:graphicFrameChg chg="mod modGraphic">
          <ac:chgData name="Montse Ferré" userId="2bca9e45-7f42-4b03-8d96-5f39e0dfe1b1" providerId="ADAL" clId="{9BD05B7F-6D59-4BC6-B926-E16BAE7BEC15}" dt="2023-06-30T06:23:29.256" v="1284" actId="790"/>
          <ac:graphicFrameMkLst>
            <pc:docMk/>
            <pc:sldMk cId="3348390740" sldId="2053"/>
            <ac:graphicFrameMk id="9" creationId="{075D2BB9-6051-409D-4BD7-CCAFBA254FE2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6-30T08:39:24.306" v="1922" actId="478"/>
        <pc:sldMkLst>
          <pc:docMk/>
          <pc:sldMk cId="3133955489" sldId="2054"/>
        </pc:sldMkLst>
        <pc:spChg chg="mod">
          <ac:chgData name="Montse Ferré" userId="2bca9e45-7f42-4b03-8d96-5f39e0dfe1b1" providerId="ADAL" clId="{9BD05B7F-6D59-4BC6-B926-E16BAE7BEC15}" dt="2023-06-30T08:38:19.737" v="1915" actId="20577"/>
          <ac:spMkLst>
            <pc:docMk/>
            <pc:sldMk cId="3133955489" sldId="2054"/>
            <ac:spMk id="3" creationId="{2D55F225-9022-F091-6A59-F98AC86F8895}"/>
          </ac:spMkLst>
        </pc:spChg>
        <pc:spChg chg="del">
          <ac:chgData name="Montse Ferré" userId="2bca9e45-7f42-4b03-8d96-5f39e0dfe1b1" providerId="ADAL" clId="{9BD05B7F-6D59-4BC6-B926-E16BAE7BEC15}" dt="2023-06-30T07:15:39.519" v="1485" actId="478"/>
          <ac:spMkLst>
            <pc:docMk/>
            <pc:sldMk cId="3133955489" sldId="2054"/>
            <ac:spMk id="4" creationId="{D1F5CD62-FD3E-BFEF-310A-5EC93C46F6AB}"/>
          </ac:spMkLst>
        </pc:spChg>
        <pc:spChg chg="add del mod">
          <ac:chgData name="Montse Ferré" userId="2bca9e45-7f42-4b03-8d96-5f39e0dfe1b1" providerId="ADAL" clId="{9BD05B7F-6D59-4BC6-B926-E16BAE7BEC15}" dt="2023-06-30T08:39:24.306" v="1922" actId="478"/>
          <ac:spMkLst>
            <pc:docMk/>
            <pc:sldMk cId="3133955489" sldId="2054"/>
            <ac:spMk id="5" creationId="{2E4B8C25-D004-18A7-9C59-FB036888D38E}"/>
          </ac:spMkLst>
        </pc:spChg>
        <pc:spChg chg="del">
          <ac:chgData name="Montse Ferré" userId="2bca9e45-7f42-4b03-8d96-5f39e0dfe1b1" providerId="ADAL" clId="{9BD05B7F-6D59-4BC6-B926-E16BAE7BEC15}" dt="2023-06-30T07:15:37.620" v="1484" actId="478"/>
          <ac:spMkLst>
            <pc:docMk/>
            <pc:sldMk cId="3133955489" sldId="2054"/>
            <ac:spMk id="7" creationId="{86776A18-2B2B-B368-FB00-7AB7BF10580A}"/>
          </ac:spMkLst>
        </pc:spChg>
        <pc:spChg chg="del">
          <ac:chgData name="Montse Ferré" userId="2bca9e45-7f42-4b03-8d96-5f39e0dfe1b1" providerId="ADAL" clId="{9BD05B7F-6D59-4BC6-B926-E16BAE7BEC15}" dt="2023-06-30T07:15:37.620" v="1484" actId="478"/>
          <ac:spMkLst>
            <pc:docMk/>
            <pc:sldMk cId="3133955489" sldId="2054"/>
            <ac:spMk id="8" creationId="{54B6DA12-BCBF-1886-160D-3B429EEF299C}"/>
          </ac:spMkLst>
        </pc:spChg>
        <pc:graphicFrameChg chg="mod">
          <ac:chgData name="Montse Ferré" userId="2bca9e45-7f42-4b03-8d96-5f39e0dfe1b1" providerId="ADAL" clId="{9BD05B7F-6D59-4BC6-B926-E16BAE7BEC15}" dt="2023-06-30T08:39:17.719" v="1921"/>
          <ac:graphicFrameMkLst>
            <pc:docMk/>
            <pc:sldMk cId="3133955489" sldId="2054"/>
            <ac:graphicFrameMk id="6" creationId="{2AFF6F7D-7D39-4729-DA67-0EB98F0490E3}"/>
          </ac:graphicFrameMkLst>
        </pc:graphicFrameChg>
        <pc:graphicFrameChg chg="del">
          <ac:chgData name="Montse Ferré" userId="2bca9e45-7f42-4b03-8d96-5f39e0dfe1b1" providerId="ADAL" clId="{9BD05B7F-6D59-4BC6-B926-E16BAE7BEC15}" dt="2023-06-30T07:15:37.620" v="1484" actId="478"/>
          <ac:graphicFrameMkLst>
            <pc:docMk/>
            <pc:sldMk cId="3133955489" sldId="2054"/>
            <ac:graphicFrameMk id="9" creationId="{F40A8F04-4934-A514-FDB3-931DBE9FDC37}"/>
          </ac:graphicFrameMkLst>
        </pc:graphicFrameChg>
        <pc:graphicFrameChg chg="add del mod">
          <ac:chgData name="Montse Ferré" userId="2bca9e45-7f42-4b03-8d96-5f39e0dfe1b1" providerId="ADAL" clId="{9BD05B7F-6D59-4BC6-B926-E16BAE7BEC15}" dt="2023-06-30T07:26:27.216" v="1574" actId="478"/>
          <ac:graphicFrameMkLst>
            <pc:docMk/>
            <pc:sldMk cId="3133955489" sldId="2054"/>
            <ac:graphicFrameMk id="10" creationId="{D95FC2C1-E070-30BF-D72F-A58E41FFFB95}"/>
          </ac:graphicFrameMkLst>
        </pc:graphicFrameChg>
      </pc:sldChg>
      <pc:sldChg chg="addSp modSp del">
        <pc:chgData name="Montse Ferré" userId="2bca9e45-7f42-4b03-8d96-5f39e0dfe1b1" providerId="ADAL" clId="{9BD05B7F-6D59-4BC6-B926-E16BAE7BEC15}" dt="2023-07-05T10:06:07.684" v="2997" actId="47"/>
        <pc:sldMkLst>
          <pc:docMk/>
          <pc:sldMk cId="182997436" sldId="2056"/>
        </pc:sldMkLst>
        <pc:spChg chg="add mod">
          <ac:chgData name="Montse Ferré" userId="2bca9e45-7f42-4b03-8d96-5f39e0dfe1b1" providerId="ADAL" clId="{9BD05B7F-6D59-4BC6-B926-E16BAE7BEC15}" dt="2023-06-22T11:39:27.864" v="76"/>
          <ac:spMkLst>
            <pc:docMk/>
            <pc:sldMk cId="182997436" sldId="2056"/>
            <ac:spMk id="3" creationId="{A618EE80-E524-2805-373E-A01D7CD63AEB}"/>
          </ac:spMkLst>
        </pc:spChg>
      </pc:sldChg>
      <pc:sldChg chg="addSp modSp del">
        <pc:chgData name="Montse Ferré" userId="2bca9e45-7f42-4b03-8d96-5f39e0dfe1b1" providerId="ADAL" clId="{9BD05B7F-6D59-4BC6-B926-E16BAE7BEC15}" dt="2023-06-30T08:31:34.098" v="1900" actId="47"/>
        <pc:sldMkLst>
          <pc:docMk/>
          <pc:sldMk cId="1777543728" sldId="2058"/>
        </pc:sldMkLst>
        <pc:spChg chg="add mod">
          <ac:chgData name="Montse Ferré" userId="2bca9e45-7f42-4b03-8d96-5f39e0dfe1b1" providerId="ADAL" clId="{9BD05B7F-6D59-4BC6-B926-E16BAE7BEC15}" dt="2023-06-22T11:38:37.630" v="32"/>
          <ac:spMkLst>
            <pc:docMk/>
            <pc:sldMk cId="1777543728" sldId="2058"/>
            <ac:spMk id="2" creationId="{2738925A-1802-807E-B051-5DA12A8ABD0D}"/>
          </ac:spMkLst>
        </pc:spChg>
      </pc:sldChg>
      <pc:sldChg chg="addSp modSp del">
        <pc:chgData name="Montse Ferré" userId="2bca9e45-7f42-4b03-8d96-5f39e0dfe1b1" providerId="ADAL" clId="{9BD05B7F-6D59-4BC6-B926-E16BAE7BEC15}" dt="2023-06-30T06:50:26.571" v="1402" actId="47"/>
        <pc:sldMkLst>
          <pc:docMk/>
          <pc:sldMk cId="548592340" sldId="2059"/>
        </pc:sldMkLst>
        <pc:spChg chg="add mod">
          <ac:chgData name="Montse Ferré" userId="2bca9e45-7f42-4b03-8d96-5f39e0dfe1b1" providerId="ADAL" clId="{9BD05B7F-6D59-4BC6-B926-E16BAE7BEC15}" dt="2023-06-22T11:38:38.287" v="33"/>
          <ac:spMkLst>
            <pc:docMk/>
            <pc:sldMk cId="548592340" sldId="2059"/>
            <ac:spMk id="5" creationId="{413D014E-408B-B837-FE21-E3F85EF213B2}"/>
          </ac:spMkLst>
        </pc:spChg>
      </pc:sldChg>
      <pc:sldChg chg="addSp delSp modSp mod">
        <pc:chgData name="Montse Ferré" userId="2bca9e45-7f42-4b03-8d96-5f39e0dfe1b1" providerId="ADAL" clId="{9BD05B7F-6D59-4BC6-B926-E16BAE7BEC15}" dt="2023-07-05T07:46:29.506" v="2790" actId="20577"/>
        <pc:sldMkLst>
          <pc:docMk/>
          <pc:sldMk cId="1059896614" sldId="2063"/>
        </pc:sldMkLst>
        <pc:spChg chg="add del mod">
          <ac:chgData name="Montse Ferré" userId="2bca9e45-7f42-4b03-8d96-5f39e0dfe1b1" providerId="ADAL" clId="{9BD05B7F-6D59-4BC6-B926-E16BAE7BEC15}" dt="2023-06-30T07:08:57.004" v="1443" actId="478"/>
          <ac:spMkLst>
            <pc:docMk/>
            <pc:sldMk cId="1059896614" sldId="2063"/>
            <ac:spMk id="25" creationId="{4CB9DC28-6C61-D74A-C808-E5107C2982D5}"/>
          </ac:spMkLst>
        </pc:spChg>
        <pc:spChg chg="add del mod">
          <ac:chgData name="Montse Ferré" userId="2bca9e45-7f42-4b03-8d96-5f39e0dfe1b1" providerId="ADAL" clId="{9BD05B7F-6D59-4BC6-B926-E16BAE7BEC15}" dt="2023-06-30T07:12:25.857" v="1455" actId="478"/>
          <ac:spMkLst>
            <pc:docMk/>
            <pc:sldMk cId="1059896614" sldId="2063"/>
            <ac:spMk id="26" creationId="{49F080F8-EEFF-093A-C051-B1CF9E525D07}"/>
          </ac:spMkLst>
        </pc:spChg>
        <pc:spChg chg="add del mod">
          <ac:chgData name="Montse Ferré" userId="2bca9e45-7f42-4b03-8d96-5f39e0dfe1b1" providerId="ADAL" clId="{9BD05B7F-6D59-4BC6-B926-E16BAE7BEC15}" dt="2023-06-30T07:14:25.438" v="1467" actId="478"/>
          <ac:spMkLst>
            <pc:docMk/>
            <pc:sldMk cId="1059896614" sldId="2063"/>
            <ac:spMk id="27" creationId="{79C364A0-CB2D-3550-00D3-ED96F9725BEC}"/>
          </ac:spMkLst>
        </pc:spChg>
        <pc:spChg chg="add del mod">
          <ac:chgData name="Montse Ferré" userId="2bca9e45-7f42-4b03-8d96-5f39e0dfe1b1" providerId="ADAL" clId="{9BD05B7F-6D59-4BC6-B926-E16BAE7BEC15}" dt="2023-06-30T07:14:53.342" v="1470" actId="478"/>
          <ac:spMkLst>
            <pc:docMk/>
            <pc:sldMk cId="1059896614" sldId="2063"/>
            <ac:spMk id="28" creationId="{20822CA9-BBEF-5146-2BEB-1EC3074590C5}"/>
          </ac:spMkLst>
        </pc:spChg>
        <pc:spChg chg="add del mod">
          <ac:chgData name="Montse Ferré" userId="2bca9e45-7f42-4b03-8d96-5f39e0dfe1b1" providerId="ADAL" clId="{9BD05B7F-6D59-4BC6-B926-E16BAE7BEC15}" dt="2023-06-30T07:13:58.943" v="1462" actId="478"/>
          <ac:spMkLst>
            <pc:docMk/>
            <pc:sldMk cId="1059896614" sldId="2063"/>
            <ac:spMk id="29" creationId="{B7FA8C56-81A8-2C3D-6491-95E0679B0E68}"/>
          </ac:spMkLst>
        </pc:spChg>
        <pc:spChg chg="add del mod">
          <ac:chgData name="Montse Ferré" userId="2bca9e45-7f42-4b03-8d96-5f39e0dfe1b1" providerId="ADAL" clId="{9BD05B7F-6D59-4BC6-B926-E16BAE7BEC15}" dt="2023-06-30T07:09:51.117" v="1449" actId="478"/>
          <ac:spMkLst>
            <pc:docMk/>
            <pc:sldMk cId="1059896614" sldId="2063"/>
            <ac:spMk id="30" creationId="{BB07FBF1-57F3-7F64-6F1F-405DA3C98088}"/>
          </ac:spMkLst>
        </pc:spChg>
        <pc:spChg chg="mod">
          <ac:chgData name="Montse Ferré" userId="2bca9e45-7f42-4b03-8d96-5f39e0dfe1b1" providerId="ADAL" clId="{9BD05B7F-6D59-4BC6-B926-E16BAE7BEC15}" dt="2023-06-30T07:08:59.873" v="1445" actId="20577"/>
          <ac:spMkLst>
            <pc:docMk/>
            <pc:sldMk cId="1059896614" sldId="2063"/>
            <ac:spMk id="46" creationId="{E27272BB-961D-5E86-333A-20E9A0A39404}"/>
          </ac:spMkLst>
        </pc:spChg>
        <pc:graphicFrameChg chg="modGraphic">
          <ac:chgData name="Montse Ferré" userId="2bca9e45-7f42-4b03-8d96-5f39e0dfe1b1" providerId="ADAL" clId="{9BD05B7F-6D59-4BC6-B926-E16BAE7BEC15}" dt="2023-06-30T07:13:43.920" v="1461" actId="20577"/>
          <ac:graphicFrameMkLst>
            <pc:docMk/>
            <pc:sldMk cId="1059896614" sldId="2063"/>
            <ac:graphicFrameMk id="8" creationId="{9B93E17A-9966-49E6-0C7C-7C710383234C}"/>
          </ac:graphicFrameMkLst>
        </pc:graphicFrameChg>
        <pc:graphicFrameChg chg="modGraphic">
          <ac:chgData name="Montse Ferré" userId="2bca9e45-7f42-4b03-8d96-5f39e0dfe1b1" providerId="ADAL" clId="{9BD05B7F-6D59-4BC6-B926-E16BAE7BEC15}" dt="2023-06-30T07:14:10.510" v="1466" actId="20577"/>
          <ac:graphicFrameMkLst>
            <pc:docMk/>
            <pc:sldMk cId="1059896614" sldId="2063"/>
            <ac:graphicFrameMk id="15" creationId="{BD64646B-4B73-B7EA-2314-E6D82981BE8F}"/>
          </ac:graphicFrameMkLst>
        </pc:graphicFrameChg>
        <pc:graphicFrameChg chg="modGraphic">
          <ac:chgData name="Montse Ferré" userId="2bca9e45-7f42-4b03-8d96-5f39e0dfe1b1" providerId="ADAL" clId="{9BD05B7F-6D59-4BC6-B926-E16BAE7BEC15}" dt="2023-07-05T07:46:29.506" v="2790" actId="20577"/>
          <ac:graphicFrameMkLst>
            <pc:docMk/>
            <pc:sldMk cId="1059896614" sldId="2063"/>
            <ac:graphicFrameMk id="21" creationId="{A089EFB0-19A7-6480-C182-BCF44A343BBB}"/>
          </ac:graphicFrameMkLst>
        </pc:graphicFrameChg>
        <pc:graphicFrameChg chg="modGraphic">
          <ac:chgData name="Montse Ferré" userId="2bca9e45-7f42-4b03-8d96-5f39e0dfe1b1" providerId="ADAL" clId="{9BD05B7F-6D59-4BC6-B926-E16BAE7BEC15}" dt="2023-06-30T07:15:13.175" v="1473" actId="20577"/>
          <ac:graphicFrameMkLst>
            <pc:docMk/>
            <pc:sldMk cId="1059896614" sldId="2063"/>
            <ac:graphicFrameMk id="24" creationId="{4D1C8EB4-FCE8-3690-9361-44E19F32795E}"/>
          </ac:graphicFrameMkLst>
        </pc:graphicFrameChg>
      </pc:sldChg>
      <pc:sldChg chg="addSp delSp modSp mod">
        <pc:chgData name="Montse Ferré" userId="2bca9e45-7f42-4b03-8d96-5f39e0dfe1b1" providerId="ADAL" clId="{9BD05B7F-6D59-4BC6-B926-E16BAE7BEC15}" dt="2023-07-05T08:12:51.441" v="2870" actId="27918"/>
        <pc:sldMkLst>
          <pc:docMk/>
          <pc:sldMk cId="2546954382" sldId="2064"/>
        </pc:sldMkLst>
        <pc:spChg chg="mod">
          <ac:chgData name="Montse Ferré" userId="2bca9e45-7f42-4b03-8d96-5f39e0dfe1b1" providerId="ADAL" clId="{9BD05B7F-6D59-4BC6-B926-E16BAE7BEC15}" dt="2023-06-30T07:54:37.076" v="1828" actId="20577"/>
          <ac:spMkLst>
            <pc:docMk/>
            <pc:sldMk cId="2546954382" sldId="2064"/>
            <ac:spMk id="2" creationId="{3B7E2F36-7A35-E0FC-F3EF-4AB6235CA010}"/>
          </ac:spMkLst>
        </pc:spChg>
        <pc:spChg chg="mod">
          <ac:chgData name="Montse Ferré" userId="2bca9e45-7f42-4b03-8d96-5f39e0dfe1b1" providerId="ADAL" clId="{9BD05B7F-6D59-4BC6-B926-E16BAE7BEC15}" dt="2023-06-30T09:46:28.262" v="2101" actId="20577"/>
          <ac:spMkLst>
            <pc:docMk/>
            <pc:sldMk cId="2546954382" sldId="2064"/>
            <ac:spMk id="3" creationId="{363F0708-ADD1-B316-45AD-B22697B6757C}"/>
          </ac:spMkLst>
        </pc:spChg>
        <pc:spChg chg="add del mod">
          <ac:chgData name="Montse Ferré" userId="2bca9e45-7f42-4b03-8d96-5f39e0dfe1b1" providerId="ADAL" clId="{9BD05B7F-6D59-4BC6-B926-E16BAE7BEC15}" dt="2023-06-30T09:46:30.726" v="2102" actId="478"/>
          <ac:spMkLst>
            <pc:docMk/>
            <pc:sldMk cId="2546954382" sldId="2064"/>
            <ac:spMk id="5" creationId="{4799D522-8FE6-F1EE-3898-06C0C75E9768}"/>
          </ac:spMkLst>
        </pc:spChg>
      </pc:sldChg>
      <pc:sldChg chg="delSp modSp del mod">
        <pc:chgData name="Montse Ferré" userId="2bca9e45-7f42-4b03-8d96-5f39e0dfe1b1" providerId="ADAL" clId="{9BD05B7F-6D59-4BC6-B926-E16BAE7BEC15}" dt="2023-06-27T09:06:26.728" v="455" actId="47"/>
        <pc:sldMkLst>
          <pc:docMk/>
          <pc:sldMk cId="1134767709" sldId="2065"/>
        </pc:sldMkLst>
        <pc:graphicFrameChg chg="del modGraphic">
          <ac:chgData name="Montse Ferré" userId="2bca9e45-7f42-4b03-8d96-5f39e0dfe1b1" providerId="ADAL" clId="{9BD05B7F-6D59-4BC6-B926-E16BAE7BEC15}" dt="2023-06-27T09:06:15.378" v="452" actId="21"/>
          <ac:graphicFrameMkLst>
            <pc:docMk/>
            <pc:sldMk cId="1134767709" sldId="2065"/>
            <ac:graphicFrameMk id="5" creationId="{F4AC2A3C-A2A5-EC9C-40CC-D693FAF7AF36}"/>
          </ac:graphicFrameMkLst>
        </pc:graphicFrameChg>
      </pc:sldChg>
      <pc:sldChg chg="addSp delSp modSp add mod">
        <pc:chgData name="Montse Ferré" userId="2bca9e45-7f42-4b03-8d96-5f39e0dfe1b1" providerId="ADAL" clId="{9BD05B7F-6D59-4BC6-B926-E16BAE7BEC15}" dt="2023-06-30T06:30:54.211" v="1400" actId="20577"/>
        <pc:sldMkLst>
          <pc:docMk/>
          <pc:sldMk cId="1809666561" sldId="2065"/>
        </pc:sldMkLst>
        <pc:spChg chg="mod">
          <ac:chgData name="Montse Ferré" userId="2bca9e45-7f42-4b03-8d96-5f39e0dfe1b1" providerId="ADAL" clId="{9BD05B7F-6D59-4BC6-B926-E16BAE7BEC15}" dt="2023-06-30T06:30:20.761" v="1395" actId="1036"/>
          <ac:spMkLst>
            <pc:docMk/>
            <pc:sldMk cId="1809666561" sldId="2065"/>
            <ac:spMk id="2" creationId="{87938885-613C-1752-6E2C-412F74519C03}"/>
          </ac:spMkLst>
        </pc:spChg>
        <pc:spChg chg="del">
          <ac:chgData name="Montse Ferré" userId="2bca9e45-7f42-4b03-8d96-5f39e0dfe1b1" providerId="ADAL" clId="{9BD05B7F-6D59-4BC6-B926-E16BAE7BEC15}" dt="2023-06-29T11:31:58.941" v="613" actId="478"/>
          <ac:spMkLst>
            <pc:docMk/>
            <pc:sldMk cId="1809666561" sldId="2065"/>
            <ac:spMk id="4" creationId="{75B75875-2E8A-01CD-710C-C606F8350429}"/>
          </ac:spMkLst>
        </pc:spChg>
        <pc:spChg chg="mod">
          <ac:chgData name="Montse Ferré" userId="2bca9e45-7f42-4b03-8d96-5f39e0dfe1b1" providerId="ADAL" clId="{9BD05B7F-6D59-4BC6-B926-E16BAE7BEC15}" dt="2023-06-30T06:30:29.840" v="1396" actId="555"/>
          <ac:spMkLst>
            <pc:docMk/>
            <pc:sldMk cId="1809666561" sldId="2065"/>
            <ac:spMk id="5" creationId="{4E1CA461-0C6B-E066-40BC-C32969C03FFB}"/>
          </ac:spMkLst>
        </pc:spChg>
        <pc:spChg chg="mod">
          <ac:chgData name="Montse Ferré" userId="2bca9e45-7f42-4b03-8d96-5f39e0dfe1b1" providerId="ADAL" clId="{9BD05B7F-6D59-4BC6-B926-E16BAE7BEC15}" dt="2023-06-30T06:30:54.211" v="1400" actId="20577"/>
          <ac:spMkLst>
            <pc:docMk/>
            <pc:sldMk cId="1809666561" sldId="2065"/>
            <ac:spMk id="6" creationId="{11A21143-BCD1-EA93-A89A-DBC81273B791}"/>
          </ac:spMkLst>
        </pc:spChg>
        <pc:spChg chg="del mod">
          <ac:chgData name="Montse Ferré" userId="2bca9e45-7f42-4b03-8d96-5f39e0dfe1b1" providerId="ADAL" clId="{9BD05B7F-6D59-4BC6-B926-E16BAE7BEC15}" dt="2023-06-29T11:58:29.939" v="1207" actId="478"/>
          <ac:spMkLst>
            <pc:docMk/>
            <pc:sldMk cId="1809666561" sldId="2065"/>
            <ac:spMk id="7" creationId="{8882FFB9-A329-D1DF-DF5B-6D43A799744B}"/>
          </ac:spMkLst>
        </pc:spChg>
        <pc:spChg chg="add del">
          <ac:chgData name="Montse Ferré" userId="2bca9e45-7f42-4b03-8d96-5f39e0dfe1b1" providerId="ADAL" clId="{9BD05B7F-6D59-4BC6-B926-E16BAE7BEC15}" dt="2023-06-30T06:23:34.339" v="1285" actId="478"/>
          <ac:spMkLst>
            <pc:docMk/>
            <pc:sldMk cId="1809666561" sldId="2065"/>
            <ac:spMk id="8" creationId="{CC68E203-1BCA-61F1-FAB7-E11FBC07E280}"/>
          </ac:spMkLst>
        </pc:spChg>
        <pc:graphicFrameChg chg="del mod">
          <ac:chgData name="Montse Ferré" userId="2bca9e45-7f42-4b03-8d96-5f39e0dfe1b1" providerId="ADAL" clId="{9BD05B7F-6D59-4BC6-B926-E16BAE7BEC15}" dt="2023-06-29T11:58:40.225" v="1209" actId="478"/>
          <ac:graphicFrameMkLst>
            <pc:docMk/>
            <pc:sldMk cId="1809666561" sldId="2065"/>
            <ac:graphicFrameMk id="3" creationId="{1C87FFA8-28A5-B6A1-2517-D6682B442F06}"/>
          </ac:graphicFrameMkLst>
        </pc:graphicFrameChg>
        <pc:graphicFrameChg chg="add mod modGraphic">
          <ac:chgData name="Montse Ferré" userId="2bca9e45-7f42-4b03-8d96-5f39e0dfe1b1" providerId="ADAL" clId="{9BD05B7F-6D59-4BC6-B926-E16BAE7BEC15}" dt="2023-06-30T06:30:20.761" v="1395" actId="1036"/>
          <ac:graphicFrameMkLst>
            <pc:docMk/>
            <pc:sldMk cId="1809666561" sldId="2065"/>
            <ac:graphicFrameMk id="3" creationId="{5265094F-38DD-D30C-6221-FCDD47FD94A2}"/>
          </ac:graphicFrameMkLst>
        </pc:graphicFrameChg>
        <pc:graphicFrameChg chg="add mod modGraphic">
          <ac:chgData name="Montse Ferré" userId="2bca9e45-7f42-4b03-8d96-5f39e0dfe1b1" providerId="ADAL" clId="{9BD05B7F-6D59-4BC6-B926-E16BAE7BEC15}" dt="2023-06-30T06:30:29.840" v="1396" actId="555"/>
          <ac:graphicFrameMkLst>
            <pc:docMk/>
            <pc:sldMk cId="1809666561" sldId="2065"/>
            <ac:graphicFrameMk id="4" creationId="{17014C44-091B-C6D8-30DA-23D0A08D0756}"/>
          </ac:graphicFrameMkLst>
        </pc:graphicFrameChg>
        <pc:graphicFrameChg chg="del mod">
          <ac:chgData name="Montse Ferré" userId="2bca9e45-7f42-4b03-8d96-5f39e0dfe1b1" providerId="ADAL" clId="{9BD05B7F-6D59-4BC6-B926-E16BAE7BEC15}" dt="2023-06-29T11:58:40.225" v="1209" actId="478"/>
          <ac:graphicFrameMkLst>
            <pc:docMk/>
            <pc:sldMk cId="1809666561" sldId="2065"/>
            <ac:graphicFrameMk id="9" creationId="{075D2BB9-6051-409D-4BD7-CCAFBA254FE2}"/>
          </ac:graphicFrameMkLst>
        </pc:graphicFrameChg>
      </pc:sldChg>
      <pc:sldChg chg="add">
        <pc:chgData name="Montse Ferré" userId="2bca9e45-7f42-4b03-8d96-5f39e0dfe1b1" providerId="ADAL" clId="{9BD05B7F-6D59-4BC6-B926-E16BAE7BEC15}" dt="2023-06-30T08:31:31.181" v="1899"/>
        <pc:sldMkLst>
          <pc:docMk/>
          <pc:sldMk cId="803566333" sldId="2073"/>
        </pc:sldMkLst>
      </pc:sldChg>
      <pc:sldChg chg="add">
        <pc:chgData name="Montse Ferré" userId="2bca9e45-7f42-4b03-8d96-5f39e0dfe1b1" providerId="ADAL" clId="{9BD05B7F-6D59-4BC6-B926-E16BAE7BEC15}" dt="2023-06-30T06:50:24.980" v="1401"/>
        <pc:sldMkLst>
          <pc:docMk/>
          <pc:sldMk cId="98803944" sldId="2074"/>
        </pc:sldMkLst>
      </pc:sldChg>
      <pc:sldChg chg="delSp modSp add mod">
        <pc:chgData name="Montse Ferré" userId="2bca9e45-7f42-4b03-8d96-5f39e0dfe1b1" providerId="ADAL" clId="{9BD05B7F-6D59-4BC6-B926-E16BAE7BEC15}" dt="2023-07-05T07:56:26.885" v="2811" actId="20577"/>
        <pc:sldMkLst>
          <pc:docMk/>
          <pc:sldMk cId="4102521700" sldId="2075"/>
        </pc:sldMkLst>
        <pc:spChg chg="mod">
          <ac:chgData name="Montse Ferré" userId="2bca9e45-7f42-4b03-8d96-5f39e0dfe1b1" providerId="ADAL" clId="{9BD05B7F-6D59-4BC6-B926-E16BAE7BEC15}" dt="2023-06-30T07:16:55.266" v="1509" actId="115"/>
          <ac:spMkLst>
            <pc:docMk/>
            <pc:sldMk cId="4102521700" sldId="2075"/>
            <ac:spMk id="2" creationId="{52A15CAD-E2AE-40C2-2341-07E0165FD123}"/>
          </ac:spMkLst>
        </pc:spChg>
        <pc:spChg chg="mod">
          <ac:chgData name="Montse Ferré" userId="2bca9e45-7f42-4b03-8d96-5f39e0dfe1b1" providerId="ADAL" clId="{9BD05B7F-6D59-4BC6-B926-E16BAE7BEC15}" dt="2023-07-05T07:56:26.885" v="2811" actId="20577"/>
          <ac:spMkLst>
            <pc:docMk/>
            <pc:sldMk cId="4102521700" sldId="2075"/>
            <ac:spMk id="3" creationId="{7E4D9A7A-A470-5A2A-FD88-7EA9FCE107BE}"/>
          </ac:spMkLst>
        </pc:spChg>
        <pc:spChg chg="del mod">
          <ac:chgData name="Montse Ferré" userId="2bca9e45-7f42-4b03-8d96-5f39e0dfe1b1" providerId="ADAL" clId="{9BD05B7F-6D59-4BC6-B926-E16BAE7BEC15}" dt="2023-06-30T08:47:45.935" v="1983" actId="478"/>
          <ac:spMkLst>
            <pc:docMk/>
            <pc:sldMk cId="4102521700" sldId="2075"/>
            <ac:spMk id="4" creationId="{39F54E19-E2BE-75C9-35B1-65F60F9AB12E}"/>
          </ac:spMkLst>
        </pc:spChg>
        <pc:graphicFrameChg chg="mod">
          <ac:chgData name="Montse Ferré" userId="2bca9e45-7f42-4b03-8d96-5f39e0dfe1b1" providerId="ADAL" clId="{9BD05B7F-6D59-4BC6-B926-E16BAE7BEC15}" dt="2023-06-30T07:31:57.024" v="1633" actId="207"/>
          <ac:graphicFrameMkLst>
            <pc:docMk/>
            <pc:sldMk cId="4102521700" sldId="2075"/>
            <ac:graphicFrameMk id="5" creationId="{F0E01080-13B6-3A03-154B-1F5C04E10878}"/>
          </ac:graphicFrameMkLst>
        </pc:graphicFrameChg>
      </pc:sldChg>
      <pc:sldChg chg="delSp modSp add mod">
        <pc:chgData name="Montse Ferré" userId="2bca9e45-7f42-4b03-8d96-5f39e0dfe1b1" providerId="ADAL" clId="{9BD05B7F-6D59-4BC6-B926-E16BAE7BEC15}" dt="2023-07-05T08:13:51.638" v="2874" actId="27918"/>
        <pc:sldMkLst>
          <pc:docMk/>
          <pc:sldMk cId="4208983773" sldId="2076"/>
        </pc:sldMkLst>
        <pc:spChg chg="del">
          <ac:chgData name="Montse Ferré" userId="2bca9e45-7f42-4b03-8d96-5f39e0dfe1b1" providerId="ADAL" clId="{9BD05B7F-6D59-4BC6-B926-E16BAE7BEC15}" dt="2023-06-30T09:49:13.376" v="2107" actId="478"/>
          <ac:spMkLst>
            <pc:docMk/>
            <pc:sldMk cId="4208983773" sldId="2076"/>
            <ac:spMk id="2" creationId="{59095E04-F4EC-6150-4BA7-C797681289FA}"/>
          </ac:spMkLst>
        </pc:spChg>
        <pc:spChg chg="mod">
          <ac:chgData name="Montse Ferré" userId="2bca9e45-7f42-4b03-8d96-5f39e0dfe1b1" providerId="ADAL" clId="{9BD05B7F-6D59-4BC6-B926-E16BAE7BEC15}" dt="2023-06-30T09:35:37.779" v="2017" actId="20577"/>
          <ac:spMkLst>
            <pc:docMk/>
            <pc:sldMk cId="4208983773" sldId="2076"/>
            <ac:spMk id="3" creationId="{100681F9-AE2D-3B94-475E-1DC60F5FEC7C}"/>
          </ac:spMkLst>
        </pc:spChg>
        <pc:spChg chg="mod">
          <ac:chgData name="Montse Ferré" userId="2bca9e45-7f42-4b03-8d96-5f39e0dfe1b1" providerId="ADAL" clId="{9BD05B7F-6D59-4BC6-B926-E16BAE7BEC15}" dt="2023-06-30T07:18:58.340" v="1518" actId="115"/>
          <ac:spMkLst>
            <pc:docMk/>
            <pc:sldMk cId="4208983773" sldId="2076"/>
            <ac:spMk id="6" creationId="{E7C85BD6-B935-FFAF-E076-9E5BEDB98279}"/>
          </ac:spMkLst>
        </pc:spChg>
      </pc:sldChg>
      <pc:sldChg chg="delSp modSp add mod">
        <pc:chgData name="Montse Ferré" userId="2bca9e45-7f42-4b03-8d96-5f39e0dfe1b1" providerId="ADAL" clId="{9BD05B7F-6D59-4BC6-B926-E16BAE7BEC15}" dt="2023-07-05T08:14:28.938" v="2878" actId="27918"/>
        <pc:sldMkLst>
          <pc:docMk/>
          <pc:sldMk cId="4259535109" sldId="2077"/>
        </pc:sldMkLst>
        <pc:spChg chg="del">
          <ac:chgData name="Montse Ferré" userId="2bca9e45-7f42-4b03-8d96-5f39e0dfe1b1" providerId="ADAL" clId="{9BD05B7F-6D59-4BC6-B926-E16BAE7BEC15}" dt="2023-06-30T09:49:49.966" v="2112" actId="478"/>
          <ac:spMkLst>
            <pc:docMk/>
            <pc:sldMk cId="4259535109" sldId="2077"/>
            <ac:spMk id="2" creationId="{9D7E8A4A-B903-1FFD-757D-EA31472A5F9C}"/>
          </ac:spMkLst>
        </pc:spChg>
        <pc:spChg chg="mod">
          <ac:chgData name="Montse Ferré" userId="2bca9e45-7f42-4b03-8d96-5f39e0dfe1b1" providerId="ADAL" clId="{9BD05B7F-6D59-4BC6-B926-E16BAE7BEC15}" dt="2023-06-30T09:35:44.626" v="2019" actId="20577"/>
          <ac:spMkLst>
            <pc:docMk/>
            <pc:sldMk cId="4259535109" sldId="2077"/>
            <ac:spMk id="3" creationId="{100681F9-AE2D-3B94-475E-1DC60F5FEC7C}"/>
          </ac:spMkLst>
        </pc:spChg>
        <pc:spChg chg="mod">
          <ac:chgData name="Montse Ferré" userId="2bca9e45-7f42-4b03-8d96-5f39e0dfe1b1" providerId="ADAL" clId="{9BD05B7F-6D59-4BC6-B926-E16BAE7BEC15}" dt="2023-06-30T07:19:02.569" v="1519"/>
          <ac:spMkLst>
            <pc:docMk/>
            <pc:sldMk cId="4259535109" sldId="2077"/>
            <ac:spMk id="6" creationId="{E7C85BD6-B935-FFAF-E076-9E5BEDB98279}"/>
          </ac:spMkLst>
        </pc:spChg>
      </pc:sldChg>
      <pc:sldChg chg="add del">
        <pc:chgData name="Montse Ferré" userId="2bca9e45-7f42-4b03-8d96-5f39e0dfe1b1" providerId="ADAL" clId="{9BD05B7F-6D59-4BC6-B926-E16BAE7BEC15}" dt="2023-06-30T07:19:10.719" v="1520" actId="47"/>
        <pc:sldMkLst>
          <pc:docMk/>
          <pc:sldMk cId="1989636991" sldId="2078"/>
        </pc:sldMkLst>
      </pc:sldChg>
      <pc:sldChg chg="delSp modSp add mod">
        <pc:chgData name="Montse Ferré" userId="2bca9e45-7f42-4b03-8d96-5f39e0dfe1b1" providerId="ADAL" clId="{9BD05B7F-6D59-4BC6-B926-E16BAE7BEC15}" dt="2023-07-05T08:15:38.755" v="2891" actId="20577"/>
        <pc:sldMkLst>
          <pc:docMk/>
          <pc:sldMk cId="1012079628" sldId="2079"/>
        </pc:sldMkLst>
        <pc:spChg chg="del">
          <ac:chgData name="Montse Ferré" userId="2bca9e45-7f42-4b03-8d96-5f39e0dfe1b1" providerId="ADAL" clId="{9BD05B7F-6D59-4BC6-B926-E16BAE7BEC15}" dt="2023-06-30T09:50:24.309" v="2117" actId="478"/>
          <ac:spMkLst>
            <pc:docMk/>
            <pc:sldMk cId="1012079628" sldId="2079"/>
            <ac:spMk id="2" creationId="{35E17E5C-51E1-417B-1703-0189D0FF978F}"/>
          </ac:spMkLst>
        </pc:spChg>
        <pc:spChg chg="mod">
          <ac:chgData name="Montse Ferré" userId="2bca9e45-7f42-4b03-8d96-5f39e0dfe1b1" providerId="ADAL" clId="{9BD05B7F-6D59-4BC6-B926-E16BAE7BEC15}" dt="2023-07-05T08:15:38.755" v="2891" actId="20577"/>
          <ac:spMkLst>
            <pc:docMk/>
            <pc:sldMk cId="1012079628" sldId="2079"/>
            <ac:spMk id="3" creationId="{100681F9-AE2D-3B94-475E-1DC60F5FEC7C}"/>
          </ac:spMkLst>
        </pc:spChg>
        <pc:spChg chg="mod">
          <ac:chgData name="Montse Ferré" userId="2bca9e45-7f42-4b03-8d96-5f39e0dfe1b1" providerId="ADAL" clId="{9BD05B7F-6D59-4BC6-B926-E16BAE7BEC15}" dt="2023-06-30T07:19:13.744" v="1521"/>
          <ac:spMkLst>
            <pc:docMk/>
            <pc:sldMk cId="1012079628" sldId="2079"/>
            <ac:spMk id="6" creationId="{E7C85BD6-B935-FFAF-E076-9E5BEDB98279}"/>
          </ac:spMkLst>
        </pc:spChg>
      </pc:sldChg>
      <pc:sldChg chg="delSp modSp add mod">
        <pc:chgData name="Montse Ferré" userId="2bca9e45-7f42-4b03-8d96-5f39e0dfe1b1" providerId="ADAL" clId="{9BD05B7F-6D59-4BC6-B926-E16BAE7BEC15}" dt="2023-07-05T08:15:34.505" v="2889" actId="20577"/>
        <pc:sldMkLst>
          <pc:docMk/>
          <pc:sldMk cId="1989193021" sldId="2080"/>
        </pc:sldMkLst>
        <pc:spChg chg="del">
          <ac:chgData name="Montse Ferré" userId="2bca9e45-7f42-4b03-8d96-5f39e0dfe1b1" providerId="ADAL" clId="{9BD05B7F-6D59-4BC6-B926-E16BAE7BEC15}" dt="2023-06-30T09:51:02.336" v="2122" actId="478"/>
          <ac:spMkLst>
            <pc:docMk/>
            <pc:sldMk cId="1989193021" sldId="2080"/>
            <ac:spMk id="2" creationId="{1293D369-95E1-CDD6-1915-903834731359}"/>
          </ac:spMkLst>
        </pc:spChg>
        <pc:spChg chg="mod">
          <ac:chgData name="Montse Ferré" userId="2bca9e45-7f42-4b03-8d96-5f39e0dfe1b1" providerId="ADAL" clId="{9BD05B7F-6D59-4BC6-B926-E16BAE7BEC15}" dt="2023-07-05T08:15:34.505" v="2889" actId="20577"/>
          <ac:spMkLst>
            <pc:docMk/>
            <pc:sldMk cId="1989193021" sldId="2080"/>
            <ac:spMk id="3" creationId="{100681F9-AE2D-3B94-475E-1DC60F5FEC7C}"/>
          </ac:spMkLst>
        </pc:spChg>
        <pc:spChg chg="mod">
          <ac:chgData name="Montse Ferré" userId="2bca9e45-7f42-4b03-8d96-5f39e0dfe1b1" providerId="ADAL" clId="{9BD05B7F-6D59-4BC6-B926-E16BAE7BEC15}" dt="2023-06-30T07:19:16.435" v="1522"/>
          <ac:spMkLst>
            <pc:docMk/>
            <pc:sldMk cId="1989193021" sldId="2080"/>
            <ac:spMk id="6" creationId="{E7C85BD6-B935-FFAF-E076-9E5BEDB98279}"/>
          </ac:spMkLst>
        </pc:spChg>
      </pc:sldChg>
      <pc:sldChg chg="addSp delSp modSp add mod">
        <pc:chgData name="Montse Ferré" userId="2bca9e45-7f42-4b03-8d96-5f39e0dfe1b1" providerId="ADAL" clId="{9BD05B7F-6D59-4BC6-B926-E16BAE7BEC15}" dt="2023-06-30T10:03:40.707" v="2156" actId="27918"/>
        <pc:sldMkLst>
          <pc:docMk/>
          <pc:sldMk cId="1754633334" sldId="2081"/>
        </pc:sldMkLst>
        <pc:spChg chg="mod">
          <ac:chgData name="Montse Ferré" userId="2bca9e45-7f42-4b03-8d96-5f39e0dfe1b1" providerId="ADAL" clId="{9BD05B7F-6D59-4BC6-B926-E16BAE7BEC15}" dt="2023-06-30T10:03:34.047" v="2155" actId="20577"/>
          <ac:spMkLst>
            <pc:docMk/>
            <pc:sldMk cId="1754633334" sldId="2081"/>
            <ac:spMk id="2" creationId="{FE6DC79C-83A9-F393-7C44-07BC539851B1}"/>
          </ac:spMkLst>
        </pc:spChg>
        <pc:spChg chg="mod">
          <ac:chgData name="Montse Ferré" userId="2bca9e45-7f42-4b03-8d96-5f39e0dfe1b1" providerId="ADAL" clId="{9BD05B7F-6D59-4BC6-B926-E16BAE7BEC15}" dt="2023-06-30T07:20:03.308" v="1535" actId="115"/>
          <ac:spMkLst>
            <pc:docMk/>
            <pc:sldMk cId="1754633334" sldId="2081"/>
            <ac:spMk id="3" creationId="{1EBC5717-A9C2-CD4B-E321-8B5CEC967698}"/>
          </ac:spMkLst>
        </pc:spChg>
        <pc:spChg chg="del mod">
          <ac:chgData name="Montse Ferré" userId="2bca9e45-7f42-4b03-8d96-5f39e0dfe1b1" providerId="ADAL" clId="{9BD05B7F-6D59-4BC6-B926-E16BAE7BEC15}" dt="2023-06-30T10:03:18.054" v="2151" actId="478"/>
          <ac:spMkLst>
            <pc:docMk/>
            <pc:sldMk cId="1754633334" sldId="2081"/>
            <ac:spMk id="4" creationId="{D7698B47-A02F-420E-9ECC-B0701545410A}"/>
          </ac:spMkLst>
        </pc:spChg>
        <pc:graphicFrameChg chg="add del mod">
          <ac:chgData name="Montse Ferré" userId="2bca9e45-7f42-4b03-8d96-5f39e0dfe1b1" providerId="ADAL" clId="{9BD05B7F-6D59-4BC6-B926-E16BAE7BEC15}" dt="2023-06-30T07:33:06.532" v="1642" actId="478"/>
          <ac:graphicFrameMkLst>
            <pc:docMk/>
            <pc:sldMk cId="1754633334" sldId="2081"/>
            <ac:graphicFrameMk id="5" creationId="{13D7A5E6-DBBD-DB2A-FF55-307795CE1E34}"/>
          </ac:graphicFrameMkLst>
        </pc:graphicFrameChg>
        <pc:graphicFrameChg chg="mod">
          <ac:chgData name="Montse Ferré" userId="2bca9e45-7f42-4b03-8d96-5f39e0dfe1b1" providerId="ADAL" clId="{9BD05B7F-6D59-4BC6-B926-E16BAE7BEC15}" dt="2023-06-30T07:33:15.247" v="1644" actId="207"/>
          <ac:graphicFrameMkLst>
            <pc:docMk/>
            <pc:sldMk cId="1754633334" sldId="2081"/>
            <ac:graphicFrameMk id="6" creationId="{2AFF6F7D-7D39-4729-DA67-0EB98F0490E3}"/>
          </ac:graphicFrameMkLst>
        </pc:graphicFrameChg>
      </pc:sldChg>
      <pc:sldChg chg="delSp modSp add mod">
        <pc:chgData name="Montse Ferré" userId="2bca9e45-7f42-4b03-8d96-5f39e0dfe1b1" providerId="ADAL" clId="{9BD05B7F-6D59-4BC6-B926-E16BAE7BEC15}" dt="2023-07-05T08:33:41.903" v="2928" actId="27918"/>
        <pc:sldMkLst>
          <pc:docMk/>
          <pc:sldMk cId="1177623168" sldId="2082"/>
        </pc:sldMkLst>
        <pc:spChg chg="mod">
          <ac:chgData name="Montse Ferré" userId="2bca9e45-7f42-4b03-8d96-5f39e0dfe1b1" providerId="ADAL" clId="{9BD05B7F-6D59-4BC6-B926-E16BAE7BEC15}" dt="2023-07-05T08:32:54.042" v="2921" actId="20577"/>
          <ac:spMkLst>
            <pc:docMk/>
            <pc:sldMk cId="1177623168" sldId="2082"/>
            <ac:spMk id="2" creationId="{E0207DEE-8AA7-1622-5D67-33093C1DFECF}"/>
          </ac:spMkLst>
        </pc:spChg>
        <pc:spChg chg="del mod">
          <ac:chgData name="Montse Ferré" userId="2bca9e45-7f42-4b03-8d96-5f39e0dfe1b1" providerId="ADAL" clId="{9BD05B7F-6D59-4BC6-B926-E16BAE7BEC15}" dt="2023-07-05T08:32:31.692" v="2915" actId="478"/>
          <ac:spMkLst>
            <pc:docMk/>
            <pc:sldMk cId="1177623168" sldId="2082"/>
            <ac:spMk id="3" creationId="{B9787422-4122-05EC-15AC-87EFD2E51CD3}"/>
          </ac:spMkLst>
        </pc:spChg>
        <pc:spChg chg="mod">
          <ac:chgData name="Montse Ferré" userId="2bca9e45-7f42-4b03-8d96-5f39e0dfe1b1" providerId="ADAL" clId="{9BD05B7F-6D59-4BC6-B926-E16BAE7BEC15}" dt="2023-06-30T07:30:45.426" v="1610" actId="20577"/>
          <ac:spMkLst>
            <pc:docMk/>
            <pc:sldMk cId="1177623168" sldId="2082"/>
            <ac:spMk id="4" creationId="{617469C0-49FE-954E-7B27-853609A69562}"/>
          </ac:spMkLst>
        </pc:spChg>
      </pc:sldChg>
      <pc:sldChg chg="delSp modSp add mod">
        <pc:chgData name="Montse Ferré" userId="2bca9e45-7f42-4b03-8d96-5f39e0dfe1b1" providerId="ADAL" clId="{9BD05B7F-6D59-4BC6-B926-E16BAE7BEC15}" dt="2023-06-30T10:10:46.896" v="2178" actId="478"/>
        <pc:sldMkLst>
          <pc:docMk/>
          <pc:sldMk cId="2531364887" sldId="2083"/>
        </pc:sldMkLst>
        <pc:spChg chg="del">
          <ac:chgData name="Montse Ferré" userId="2bca9e45-7f42-4b03-8d96-5f39e0dfe1b1" providerId="ADAL" clId="{9BD05B7F-6D59-4BC6-B926-E16BAE7BEC15}" dt="2023-06-30T10:10:46.896" v="2178" actId="478"/>
          <ac:spMkLst>
            <pc:docMk/>
            <pc:sldMk cId="2531364887" sldId="2083"/>
            <ac:spMk id="2" creationId="{04AA81FD-84F2-6FBA-3D5D-690588A47949}"/>
          </ac:spMkLst>
        </pc:spChg>
        <pc:spChg chg="mod">
          <ac:chgData name="Montse Ferré" userId="2bca9e45-7f42-4b03-8d96-5f39e0dfe1b1" providerId="ADAL" clId="{9BD05B7F-6D59-4BC6-B926-E16BAE7BEC15}" dt="2023-06-30T07:21:00.206" v="1551" actId="115"/>
          <ac:spMkLst>
            <pc:docMk/>
            <pc:sldMk cId="2531364887" sldId="2083"/>
            <ac:spMk id="3" creationId="{1EBC5717-A9C2-CD4B-E321-8B5CEC967698}"/>
          </ac:spMkLst>
        </pc:spChg>
        <pc:spChg chg="mod">
          <ac:chgData name="Montse Ferré" userId="2bca9e45-7f42-4b03-8d96-5f39e0dfe1b1" providerId="ADAL" clId="{9BD05B7F-6D59-4BC6-B926-E16BAE7BEC15}" dt="2023-06-30T10:10:45.133" v="2177"/>
          <ac:spMkLst>
            <pc:docMk/>
            <pc:sldMk cId="2531364887" sldId="2083"/>
            <ac:spMk id="5" creationId="{A547A680-419D-18C2-A9AD-B5204EE9E367}"/>
          </ac:spMkLst>
        </pc:spChg>
        <pc:graphicFrameChg chg="mod">
          <ac:chgData name="Montse Ferré" userId="2bca9e45-7f42-4b03-8d96-5f39e0dfe1b1" providerId="ADAL" clId="{9BD05B7F-6D59-4BC6-B926-E16BAE7BEC15}" dt="2023-06-30T07:35:42" v="1684" actId="207"/>
          <ac:graphicFrameMkLst>
            <pc:docMk/>
            <pc:sldMk cId="2531364887" sldId="2083"/>
            <ac:graphicFrameMk id="4" creationId="{7FB964A5-4639-B624-3A3B-B7C5A23A7008}"/>
          </ac:graphicFrameMkLst>
        </pc:graphicFrameChg>
      </pc:sldChg>
      <pc:sldChg chg="delSp modSp add mod">
        <pc:chgData name="Montse Ferré" userId="2bca9e45-7f42-4b03-8d96-5f39e0dfe1b1" providerId="ADAL" clId="{9BD05B7F-6D59-4BC6-B926-E16BAE7BEC15}" dt="2023-07-05T08:38:02.659" v="2950" actId="27918"/>
        <pc:sldMkLst>
          <pc:docMk/>
          <pc:sldMk cId="2693746794" sldId="2084"/>
        </pc:sldMkLst>
        <pc:spChg chg="del">
          <ac:chgData name="Montse Ferré" userId="2bca9e45-7f42-4b03-8d96-5f39e0dfe1b1" providerId="ADAL" clId="{9BD05B7F-6D59-4BC6-B926-E16BAE7BEC15}" dt="2023-06-30T10:16:29.220" v="2202" actId="478"/>
          <ac:spMkLst>
            <pc:docMk/>
            <pc:sldMk cId="2693746794" sldId="2084"/>
            <ac:spMk id="2" creationId="{253262C0-68F1-1BC9-81E0-70225C921CDB}"/>
          </ac:spMkLst>
        </pc:spChg>
        <pc:spChg chg="mod">
          <ac:chgData name="Montse Ferré" userId="2bca9e45-7f42-4b03-8d96-5f39e0dfe1b1" providerId="ADAL" clId="{9BD05B7F-6D59-4BC6-B926-E16BAE7BEC15}" dt="2023-06-30T07:30:58.911" v="1622" actId="20577"/>
          <ac:spMkLst>
            <pc:docMk/>
            <pc:sldMk cId="2693746794" sldId="2084"/>
            <ac:spMk id="4" creationId="{617469C0-49FE-954E-7B27-853609A69562}"/>
          </ac:spMkLst>
        </pc:spChg>
        <pc:spChg chg="mod">
          <ac:chgData name="Montse Ferré" userId="2bca9e45-7f42-4b03-8d96-5f39e0dfe1b1" providerId="ADAL" clId="{9BD05B7F-6D59-4BC6-B926-E16BAE7BEC15}" dt="2023-07-05T08:37:49.143" v="2947" actId="20577"/>
          <ac:spMkLst>
            <pc:docMk/>
            <pc:sldMk cId="2693746794" sldId="2084"/>
            <ac:spMk id="5" creationId="{32F4A453-622A-352F-C50F-242E6761F11D}"/>
          </ac:spMkLst>
        </pc:spChg>
      </pc:sldChg>
      <pc:sldChg chg="add">
        <pc:chgData name="Montse Ferré" userId="2bca9e45-7f42-4b03-8d96-5f39e0dfe1b1" providerId="ADAL" clId="{9BD05B7F-6D59-4BC6-B926-E16BAE7BEC15}" dt="2023-07-05T10:06:03.384" v="2996"/>
        <pc:sldMkLst>
          <pc:docMk/>
          <pc:sldMk cId="2344616793" sldId="2085"/>
        </pc:sldMkLst>
      </pc:sldChg>
      <pc:sldChg chg="add">
        <pc:chgData name="Montse Ferré" userId="2bca9e45-7f42-4b03-8d96-5f39e0dfe1b1" providerId="ADAL" clId="{9BD05B7F-6D59-4BC6-B926-E16BAE7BEC15}" dt="2023-07-05T10:06:03.384" v="2996"/>
        <pc:sldMkLst>
          <pc:docMk/>
          <pc:sldMk cId="2813290894" sldId="2086"/>
        </pc:sldMkLst>
      </pc:sldChg>
      <pc:sldMasterChg chg="modSp mod">
        <pc:chgData name="Montse Ferré" userId="2bca9e45-7f42-4b03-8d96-5f39e0dfe1b1" providerId="ADAL" clId="{9BD05B7F-6D59-4BC6-B926-E16BAE7BEC15}" dt="2023-07-05T07:44:04.832" v="2788" actId="20577"/>
        <pc:sldMasterMkLst>
          <pc:docMk/>
          <pc:sldMasterMk cId="2850445317" sldId="2147483653"/>
        </pc:sldMasterMkLst>
        <pc:spChg chg="mod">
          <ac:chgData name="Montse Ferré" userId="2bca9e45-7f42-4b03-8d96-5f39e0dfe1b1" providerId="ADAL" clId="{9BD05B7F-6D59-4BC6-B926-E16BAE7BEC15}" dt="2023-06-30T06:51:47.764" v="1432" actId="20577"/>
          <ac:spMkLst>
            <pc:docMk/>
            <pc:sldMasterMk cId="2850445317" sldId="2147483653"/>
            <ac:spMk id="5" creationId="{4FCAA30C-AD2B-422F-8A83-F65EA2A4F796}"/>
          </ac:spMkLst>
        </pc:spChg>
        <pc:spChg chg="mod">
          <ac:chgData name="Montse Ferré" userId="2bca9e45-7f42-4b03-8d96-5f39e0dfe1b1" providerId="ADAL" clId="{9BD05B7F-6D59-4BC6-B926-E16BAE7BEC15}" dt="2023-07-05T07:44:04.832" v="2788" actId="20577"/>
          <ac:spMkLst>
            <pc:docMk/>
            <pc:sldMasterMk cId="2850445317" sldId="2147483653"/>
            <ac:spMk id="7" creationId="{68791E8B-477C-44F8-9742-5A0CF6B0C6E9}"/>
          </ac:spMkLst>
        </pc:spChg>
      </pc:sldMasterChg>
    </pc:docChg>
  </pc:docChgLst>
  <pc:docChgLst>
    <pc:chgData name="Lluis Jimenez" userId="441e01f4-aa84-4ddb-ba72-5e6ce7c5bbaf" providerId="ADAL" clId="{530E8B7A-8552-4A47-BED4-20934900CDC6}"/>
    <pc:docChg chg="modSld">
      <pc:chgData name="Lluis Jimenez" userId="441e01f4-aa84-4ddb-ba72-5e6ce7c5bbaf" providerId="ADAL" clId="{530E8B7A-8552-4A47-BED4-20934900CDC6}" dt="2023-05-23T06:12:45.011" v="3" actId="27918"/>
      <pc:docMkLst>
        <pc:docMk/>
      </pc:docMkLst>
      <pc:sldChg chg="mod">
        <pc:chgData name="Lluis Jimenez" userId="441e01f4-aa84-4ddb-ba72-5e6ce7c5bbaf" providerId="ADAL" clId="{530E8B7A-8552-4A47-BED4-20934900CDC6}" dt="2023-05-23T06:12:45.011" v="3" actId="27918"/>
        <pc:sldMkLst>
          <pc:docMk/>
          <pc:sldMk cId="1152232067" sldId="1935"/>
        </pc:sldMkLst>
      </pc:sldChg>
      <pc:sldChg chg="mod">
        <pc:chgData name="Lluis Jimenez" userId="441e01f4-aa84-4ddb-ba72-5e6ce7c5bbaf" providerId="ADAL" clId="{530E8B7A-8552-4A47-BED4-20934900CDC6}" dt="2023-05-22T12:17:22.364" v="1" actId="27918"/>
        <pc:sldMkLst>
          <pc:docMk/>
          <pc:sldMk cId="1642248753" sldId="1940"/>
        </pc:sldMkLst>
      </pc:sldChg>
    </pc:docChg>
  </pc:docChgLst>
  <pc:docChgLst>
    <pc:chgData name="Montse Ferré" userId="2bca9e45-7f42-4b03-8d96-5f39e0dfe1b1" providerId="ADAL" clId="{2979B972-BAAB-4688-A296-67B54689BFAC}"/>
    <pc:docChg chg="undo redo custSel addSld delSld modSld modMainMaster">
      <pc:chgData name="Montse Ferré" userId="2bca9e45-7f42-4b03-8d96-5f39e0dfe1b1" providerId="ADAL" clId="{2979B972-BAAB-4688-A296-67B54689BFAC}" dt="2023-05-19T10:45:53.058" v="560"/>
      <pc:docMkLst>
        <pc:docMk/>
      </pc:docMkLst>
      <pc:sldChg chg="addSp modSp mod">
        <pc:chgData name="Montse Ferré" userId="2bca9e45-7f42-4b03-8d96-5f39e0dfe1b1" providerId="ADAL" clId="{2979B972-BAAB-4688-A296-67B54689BFAC}" dt="2023-05-19T10:27:52.775" v="101" actId="790"/>
        <pc:sldMkLst>
          <pc:docMk/>
          <pc:sldMk cId="0" sldId="825"/>
        </pc:sldMkLst>
        <pc:spChg chg="add mod">
          <ac:chgData name="Montse Ferré" userId="2bca9e45-7f42-4b03-8d96-5f39e0dfe1b1" providerId="ADAL" clId="{2979B972-BAAB-4688-A296-67B54689BFAC}" dt="2023-05-19T10:27:20.917" v="48" actId="20577"/>
          <ac:spMkLst>
            <pc:docMk/>
            <pc:sldMk cId="0" sldId="825"/>
            <ac:spMk id="2" creationId="{670FD3E1-C624-3FA4-AC0C-065CD5872684}"/>
          </ac:spMkLst>
        </pc:spChg>
        <pc:spChg chg="add mod">
          <ac:chgData name="Montse Ferré" userId="2bca9e45-7f42-4b03-8d96-5f39e0dfe1b1" providerId="ADAL" clId="{2979B972-BAAB-4688-A296-67B54689BFAC}" dt="2023-05-19T10:27:52.775" v="101" actId="790"/>
          <ac:spMkLst>
            <pc:docMk/>
            <pc:sldMk cId="0" sldId="825"/>
            <ac:spMk id="3" creationId="{B1C92F3C-58C4-8F74-321E-34F159EBF746}"/>
          </ac:spMkLst>
        </pc:spChg>
      </pc:sldChg>
      <pc:sldChg chg="addSp modSp mod">
        <pc:chgData name="Montse Ferré" userId="2bca9e45-7f42-4b03-8d96-5f39e0dfe1b1" providerId="ADAL" clId="{2979B972-BAAB-4688-A296-67B54689BFAC}" dt="2023-05-19T10:28:45.937" v="134" actId="1076"/>
        <pc:sldMkLst>
          <pc:docMk/>
          <pc:sldMk cId="62954349" sldId="1552"/>
        </pc:sldMkLst>
        <pc:spChg chg="add mod">
          <ac:chgData name="Montse Ferré" userId="2bca9e45-7f42-4b03-8d96-5f39e0dfe1b1" providerId="ADAL" clId="{2979B972-BAAB-4688-A296-67B54689BFAC}" dt="2023-05-19T10:28:45.937" v="134" actId="1076"/>
          <ac:spMkLst>
            <pc:docMk/>
            <pc:sldMk cId="62954349" sldId="1552"/>
            <ac:spMk id="3" creationId="{2983B58A-8329-DCFD-7968-45D0DAB68504}"/>
          </ac:spMkLst>
        </pc:spChg>
      </pc:sldChg>
      <pc:sldChg chg="addSp modSp mod">
        <pc:chgData name="Montse Ferré" userId="2bca9e45-7f42-4b03-8d96-5f39e0dfe1b1" providerId="ADAL" clId="{2979B972-BAAB-4688-A296-67B54689BFAC}" dt="2023-05-19T10:27:07.677" v="31" actId="20577"/>
        <pc:sldMkLst>
          <pc:docMk/>
          <pc:sldMk cId="2173830387" sldId="1586"/>
        </pc:sldMkLst>
        <pc:spChg chg="add mod">
          <ac:chgData name="Montse Ferré" userId="2bca9e45-7f42-4b03-8d96-5f39e0dfe1b1" providerId="ADAL" clId="{2979B972-BAAB-4688-A296-67B54689BFAC}" dt="2023-05-19T10:27:07.677" v="31" actId="20577"/>
          <ac:spMkLst>
            <pc:docMk/>
            <pc:sldMk cId="2173830387" sldId="1586"/>
            <ac:spMk id="2" creationId="{CEEB3EE1-1C0A-74E2-C875-FC7FF0E9D827}"/>
          </ac:spMkLst>
        </pc:spChg>
      </pc:sldChg>
      <pc:sldChg chg="addSp modSp mod">
        <pc:chgData name="Montse Ferré" userId="2bca9e45-7f42-4b03-8d96-5f39e0dfe1b1" providerId="ADAL" clId="{2979B972-BAAB-4688-A296-67B54689BFAC}" dt="2023-05-19T10:45:49.417" v="558" actId="20577"/>
        <pc:sldMkLst>
          <pc:docMk/>
          <pc:sldMk cId="1885768658" sldId="1891"/>
        </pc:sldMkLst>
        <pc:spChg chg="add mod">
          <ac:chgData name="Montse Ferré" userId="2bca9e45-7f42-4b03-8d96-5f39e0dfe1b1" providerId="ADAL" clId="{2979B972-BAAB-4688-A296-67B54689BFAC}" dt="2023-05-19T10:45:49.417" v="558" actId="20577"/>
          <ac:spMkLst>
            <pc:docMk/>
            <pc:sldMk cId="1885768658" sldId="1891"/>
            <ac:spMk id="2" creationId="{BD2DEC35-CA80-2D31-0CA0-F920B2985B66}"/>
          </ac:spMkLst>
        </pc:spChg>
      </pc:sldChg>
      <pc:sldChg chg="addSp modSp mod">
        <pc:chgData name="Montse Ferré" userId="2bca9e45-7f42-4b03-8d96-5f39e0dfe1b1" providerId="ADAL" clId="{2979B972-BAAB-4688-A296-67B54689BFAC}" dt="2023-05-19T10:36:20.632" v="306" actId="20577"/>
        <pc:sldMkLst>
          <pc:docMk/>
          <pc:sldMk cId="418612014" sldId="1901"/>
        </pc:sldMkLst>
        <pc:spChg chg="add mod">
          <ac:chgData name="Montse Ferré" userId="2bca9e45-7f42-4b03-8d96-5f39e0dfe1b1" providerId="ADAL" clId="{2979B972-BAAB-4688-A296-67B54689BFAC}" dt="2023-05-19T10:36:20.632" v="306" actId="20577"/>
          <ac:spMkLst>
            <pc:docMk/>
            <pc:sldMk cId="418612014" sldId="1901"/>
            <ac:spMk id="2" creationId="{3B5CA526-E1D7-5E37-5C98-FBFF9926A370}"/>
          </ac:spMkLst>
        </pc:spChg>
      </pc:sldChg>
      <pc:sldChg chg="addSp modSp">
        <pc:chgData name="Montse Ferré" userId="2bca9e45-7f42-4b03-8d96-5f39e0dfe1b1" providerId="ADAL" clId="{2979B972-BAAB-4688-A296-67B54689BFAC}" dt="2023-05-19T10:37:10.096" v="318"/>
        <pc:sldMkLst>
          <pc:docMk/>
          <pc:sldMk cId="2726132238" sldId="1912"/>
        </pc:sldMkLst>
        <pc:spChg chg="add mod">
          <ac:chgData name="Montse Ferré" userId="2bca9e45-7f42-4b03-8d96-5f39e0dfe1b1" providerId="ADAL" clId="{2979B972-BAAB-4688-A296-67B54689BFAC}" dt="2023-05-19T10:37:10.096" v="318"/>
          <ac:spMkLst>
            <pc:docMk/>
            <pc:sldMk cId="2726132238" sldId="1912"/>
            <ac:spMk id="4" creationId="{B1DC8EB2-6060-7D4D-F258-032B9FE5B6C5}"/>
          </ac:spMkLst>
        </pc:spChg>
      </pc:sldChg>
      <pc:sldChg chg="addSp delSp modSp mod">
        <pc:chgData name="Montse Ferré" userId="2bca9e45-7f42-4b03-8d96-5f39e0dfe1b1" providerId="ADAL" clId="{2979B972-BAAB-4688-A296-67B54689BFAC}" dt="2023-05-19T10:38:55.664" v="338"/>
        <pc:sldMkLst>
          <pc:docMk/>
          <pc:sldMk cId="3123616412" sldId="1916"/>
        </pc:sldMkLst>
        <pc:spChg chg="add del mod">
          <ac:chgData name="Montse Ferré" userId="2bca9e45-7f42-4b03-8d96-5f39e0dfe1b1" providerId="ADAL" clId="{2979B972-BAAB-4688-A296-67B54689BFAC}" dt="2023-05-19T10:38:50.696" v="337" actId="478"/>
          <ac:spMkLst>
            <pc:docMk/>
            <pc:sldMk cId="3123616412" sldId="1916"/>
            <ac:spMk id="4" creationId="{70CEF786-3DAD-EC19-FEE4-E4F3571A664C}"/>
          </ac:spMkLst>
        </pc:spChg>
        <pc:spChg chg="add mod">
          <ac:chgData name="Montse Ferré" userId="2bca9e45-7f42-4b03-8d96-5f39e0dfe1b1" providerId="ADAL" clId="{2979B972-BAAB-4688-A296-67B54689BFAC}" dt="2023-05-19T10:38:55.664" v="338"/>
          <ac:spMkLst>
            <pc:docMk/>
            <pc:sldMk cId="3123616412" sldId="1916"/>
            <ac:spMk id="5" creationId="{1BF82F2D-7E8C-83A0-65CB-DEB29AD72FE3}"/>
          </ac:spMkLst>
        </pc:spChg>
      </pc:sldChg>
      <pc:sldChg chg="addSp modSp">
        <pc:chgData name="Montse Ferré" userId="2bca9e45-7f42-4b03-8d96-5f39e0dfe1b1" providerId="ADAL" clId="{2979B972-BAAB-4688-A296-67B54689BFAC}" dt="2023-05-19T10:45:36.617" v="527"/>
        <pc:sldMkLst>
          <pc:docMk/>
          <pc:sldMk cId="4012167547" sldId="1917"/>
        </pc:sldMkLst>
        <pc:spChg chg="add mod">
          <ac:chgData name="Montse Ferré" userId="2bca9e45-7f42-4b03-8d96-5f39e0dfe1b1" providerId="ADAL" clId="{2979B972-BAAB-4688-A296-67B54689BFAC}" dt="2023-05-19T10:45:36.617" v="527"/>
          <ac:spMkLst>
            <pc:docMk/>
            <pc:sldMk cId="4012167547" sldId="1917"/>
            <ac:spMk id="2" creationId="{6BBCC7B3-F8AE-5879-CA51-B85F8C7548BD}"/>
          </ac:spMkLst>
        </pc:spChg>
      </pc:sldChg>
      <pc:sldChg chg="addSp modSp mod">
        <pc:chgData name="Montse Ferré" userId="2bca9e45-7f42-4b03-8d96-5f39e0dfe1b1" providerId="ADAL" clId="{2979B972-BAAB-4688-A296-67B54689BFAC}" dt="2023-05-19T10:44:52.528" v="517" actId="20577"/>
        <pc:sldMkLst>
          <pc:docMk/>
          <pc:sldMk cId="3062682436" sldId="1925"/>
        </pc:sldMkLst>
        <pc:spChg chg="add mod">
          <ac:chgData name="Montse Ferré" userId="2bca9e45-7f42-4b03-8d96-5f39e0dfe1b1" providerId="ADAL" clId="{2979B972-BAAB-4688-A296-67B54689BFAC}" dt="2023-05-19T10:44:52.528" v="517" actId="20577"/>
          <ac:spMkLst>
            <pc:docMk/>
            <pc:sldMk cId="3062682436" sldId="1925"/>
            <ac:spMk id="3" creationId="{04179DA0-CEE1-4E0B-BB27-CF6F806A67A5}"/>
          </ac:spMkLst>
        </pc:spChg>
      </pc:sldChg>
      <pc:sldChg chg="addSp modSp">
        <pc:chgData name="Montse Ferré" userId="2bca9e45-7f42-4b03-8d96-5f39e0dfe1b1" providerId="ADAL" clId="{2979B972-BAAB-4688-A296-67B54689BFAC}" dt="2023-05-19T10:44:26.494" v="490"/>
        <pc:sldMkLst>
          <pc:docMk/>
          <pc:sldMk cId="3168022551" sldId="1928"/>
        </pc:sldMkLst>
        <pc:spChg chg="add mod">
          <ac:chgData name="Montse Ferré" userId="2bca9e45-7f42-4b03-8d96-5f39e0dfe1b1" providerId="ADAL" clId="{2979B972-BAAB-4688-A296-67B54689BFAC}" dt="2023-05-19T10:44:26.494" v="490"/>
          <ac:spMkLst>
            <pc:docMk/>
            <pc:sldMk cId="3168022551" sldId="1928"/>
            <ac:spMk id="3" creationId="{5EFBC9A3-397F-47B4-9E43-899D9202A569}"/>
          </ac:spMkLst>
        </pc:spChg>
      </pc:sldChg>
      <pc:sldChg chg="addSp modSp">
        <pc:chgData name="Montse Ferré" userId="2bca9e45-7f42-4b03-8d96-5f39e0dfe1b1" providerId="ADAL" clId="{2979B972-BAAB-4688-A296-67B54689BFAC}" dt="2023-05-19T10:39:09.069" v="340"/>
        <pc:sldMkLst>
          <pc:docMk/>
          <pc:sldMk cId="1790861304" sldId="1930"/>
        </pc:sldMkLst>
        <pc:spChg chg="add mod">
          <ac:chgData name="Montse Ferré" userId="2bca9e45-7f42-4b03-8d96-5f39e0dfe1b1" providerId="ADAL" clId="{2979B972-BAAB-4688-A296-67B54689BFAC}" dt="2023-05-19T10:39:09.069" v="340"/>
          <ac:spMkLst>
            <pc:docMk/>
            <pc:sldMk cId="1790861304" sldId="1930"/>
            <ac:spMk id="5" creationId="{E7CEC2F1-BD3B-175D-C6FE-44711F22FBBC}"/>
          </ac:spMkLst>
        </pc:spChg>
      </pc:sldChg>
      <pc:sldChg chg="addSp modSp">
        <pc:chgData name="Montse Ferré" userId="2bca9e45-7f42-4b03-8d96-5f39e0dfe1b1" providerId="ADAL" clId="{2979B972-BAAB-4688-A296-67B54689BFAC}" dt="2023-05-19T10:37:07.613" v="317"/>
        <pc:sldMkLst>
          <pc:docMk/>
          <pc:sldMk cId="2601956939" sldId="1931"/>
        </pc:sldMkLst>
        <pc:spChg chg="add mod">
          <ac:chgData name="Montse Ferré" userId="2bca9e45-7f42-4b03-8d96-5f39e0dfe1b1" providerId="ADAL" clId="{2979B972-BAAB-4688-A296-67B54689BFAC}" dt="2023-05-19T10:37:07.613" v="317"/>
          <ac:spMkLst>
            <pc:docMk/>
            <pc:sldMk cId="2601956939" sldId="1931"/>
            <ac:spMk id="6" creationId="{4F0D4799-4F0B-958B-A79D-A20CC9D5AB18}"/>
          </ac:spMkLst>
        </pc:spChg>
      </pc:sldChg>
      <pc:sldChg chg="addSp modSp">
        <pc:chgData name="Montse Ferré" userId="2bca9e45-7f42-4b03-8d96-5f39e0dfe1b1" providerId="ADAL" clId="{2979B972-BAAB-4688-A296-67B54689BFAC}" dt="2023-05-19T10:45:33.538" v="525"/>
        <pc:sldMkLst>
          <pc:docMk/>
          <pc:sldMk cId="1152232067" sldId="1935"/>
        </pc:sldMkLst>
        <pc:spChg chg="add mod">
          <ac:chgData name="Montse Ferré" userId="2bca9e45-7f42-4b03-8d96-5f39e0dfe1b1" providerId="ADAL" clId="{2979B972-BAAB-4688-A296-67B54689BFAC}" dt="2023-05-19T10:45:33.538" v="525"/>
          <ac:spMkLst>
            <pc:docMk/>
            <pc:sldMk cId="1152232067" sldId="1935"/>
            <ac:spMk id="3" creationId="{4225A994-030B-B05A-97C2-62B1DD1E722C}"/>
          </ac:spMkLst>
        </pc:spChg>
      </pc:sldChg>
      <pc:sldChg chg="addSp modSp">
        <pc:chgData name="Montse Ferré" userId="2bca9e45-7f42-4b03-8d96-5f39e0dfe1b1" providerId="ADAL" clId="{2979B972-BAAB-4688-A296-67B54689BFAC}" dt="2023-05-19T10:45:35.357" v="526"/>
        <pc:sldMkLst>
          <pc:docMk/>
          <pc:sldMk cId="2290689125" sldId="1936"/>
        </pc:sldMkLst>
        <pc:spChg chg="add mod">
          <ac:chgData name="Montse Ferré" userId="2bca9e45-7f42-4b03-8d96-5f39e0dfe1b1" providerId="ADAL" clId="{2979B972-BAAB-4688-A296-67B54689BFAC}" dt="2023-05-19T10:45:35.357" v="526"/>
          <ac:spMkLst>
            <pc:docMk/>
            <pc:sldMk cId="2290689125" sldId="1936"/>
            <ac:spMk id="4" creationId="{C796B0BE-C6A1-F34F-8148-8E957C8D6A65}"/>
          </ac:spMkLst>
        </pc:spChg>
      </pc:sldChg>
      <pc:sldChg chg="addSp modSp">
        <pc:chgData name="Montse Ferré" userId="2bca9e45-7f42-4b03-8d96-5f39e0dfe1b1" providerId="ADAL" clId="{2979B972-BAAB-4688-A296-67B54689BFAC}" dt="2023-05-19T10:44:28.531" v="491"/>
        <pc:sldMkLst>
          <pc:docMk/>
          <pc:sldMk cId="672203351" sldId="1938"/>
        </pc:sldMkLst>
        <pc:spChg chg="add mod">
          <ac:chgData name="Montse Ferré" userId="2bca9e45-7f42-4b03-8d96-5f39e0dfe1b1" providerId="ADAL" clId="{2979B972-BAAB-4688-A296-67B54689BFAC}" dt="2023-05-19T10:44:28.531" v="491"/>
          <ac:spMkLst>
            <pc:docMk/>
            <pc:sldMk cId="672203351" sldId="1938"/>
            <ac:spMk id="5" creationId="{0AA43D27-D68E-1680-A2CE-7246B0594C7C}"/>
          </ac:spMkLst>
        </pc:spChg>
      </pc:sldChg>
      <pc:sldChg chg="addSp modSp">
        <pc:chgData name="Montse Ferré" userId="2bca9e45-7f42-4b03-8d96-5f39e0dfe1b1" providerId="ADAL" clId="{2979B972-BAAB-4688-A296-67B54689BFAC}" dt="2023-05-19T10:45:26.826" v="523"/>
        <pc:sldMkLst>
          <pc:docMk/>
          <pc:sldMk cId="1642248753" sldId="1940"/>
        </pc:sldMkLst>
        <pc:spChg chg="add mod">
          <ac:chgData name="Montse Ferré" userId="2bca9e45-7f42-4b03-8d96-5f39e0dfe1b1" providerId="ADAL" clId="{2979B972-BAAB-4688-A296-67B54689BFAC}" dt="2023-05-19T10:45:26.826" v="523"/>
          <ac:spMkLst>
            <pc:docMk/>
            <pc:sldMk cId="1642248753" sldId="1940"/>
            <ac:spMk id="4" creationId="{5893A591-30EC-750D-59ED-55F9EE02DA85}"/>
          </ac:spMkLst>
        </pc:spChg>
      </pc:sldChg>
      <pc:sldChg chg="addSp modSp">
        <pc:chgData name="Montse Ferré" userId="2bca9e45-7f42-4b03-8d96-5f39e0dfe1b1" providerId="ADAL" clId="{2979B972-BAAB-4688-A296-67B54689BFAC}" dt="2023-05-19T10:45:30.733" v="524"/>
        <pc:sldMkLst>
          <pc:docMk/>
          <pc:sldMk cId="1879052508" sldId="1941"/>
        </pc:sldMkLst>
        <pc:spChg chg="add mod">
          <ac:chgData name="Montse Ferré" userId="2bca9e45-7f42-4b03-8d96-5f39e0dfe1b1" providerId="ADAL" clId="{2979B972-BAAB-4688-A296-67B54689BFAC}" dt="2023-05-19T10:45:30.733" v="524"/>
          <ac:spMkLst>
            <pc:docMk/>
            <pc:sldMk cId="1879052508" sldId="1941"/>
            <ac:spMk id="6" creationId="{B6430CFE-C409-7267-84E9-11E425BF8537}"/>
          </ac:spMkLst>
        </pc:spChg>
      </pc:sldChg>
      <pc:sldChg chg="addSp modSp mod">
        <pc:chgData name="Montse Ferré" userId="2bca9e45-7f42-4b03-8d96-5f39e0dfe1b1" providerId="ADAL" clId="{2979B972-BAAB-4688-A296-67B54689BFAC}" dt="2023-05-19T10:44:18.082" v="489" actId="20577"/>
        <pc:sldMkLst>
          <pc:docMk/>
          <pc:sldMk cId="1083404102" sldId="1985"/>
        </pc:sldMkLst>
        <pc:spChg chg="add mod">
          <ac:chgData name="Montse Ferré" userId="2bca9e45-7f42-4b03-8d96-5f39e0dfe1b1" providerId="ADAL" clId="{2979B972-BAAB-4688-A296-67B54689BFAC}" dt="2023-05-19T10:44:18.082" v="489" actId="20577"/>
          <ac:spMkLst>
            <pc:docMk/>
            <pc:sldMk cId="1083404102" sldId="1985"/>
            <ac:spMk id="4" creationId="{97B60CCE-6280-9B0D-6169-408E72A515C8}"/>
          </ac:spMkLst>
        </pc:spChg>
      </pc:sldChg>
      <pc:sldChg chg="addSp modSp">
        <pc:chgData name="Montse Ferré" userId="2bca9e45-7f42-4b03-8d96-5f39e0dfe1b1" providerId="ADAL" clId="{2979B972-BAAB-4688-A296-67B54689BFAC}" dt="2023-05-19T10:45:16.154" v="521"/>
        <pc:sldMkLst>
          <pc:docMk/>
          <pc:sldMk cId="2268905300" sldId="1987"/>
        </pc:sldMkLst>
        <pc:spChg chg="add mod">
          <ac:chgData name="Montse Ferré" userId="2bca9e45-7f42-4b03-8d96-5f39e0dfe1b1" providerId="ADAL" clId="{2979B972-BAAB-4688-A296-67B54689BFAC}" dt="2023-05-19T10:45:16.154" v="521"/>
          <ac:spMkLst>
            <pc:docMk/>
            <pc:sldMk cId="2268905300" sldId="1987"/>
            <ac:spMk id="4" creationId="{950EEC42-721F-0EA1-919E-D6BB59D69BF1}"/>
          </ac:spMkLst>
        </pc:spChg>
      </pc:sldChg>
      <pc:sldChg chg="addSp modSp">
        <pc:chgData name="Montse Ferré" userId="2bca9e45-7f42-4b03-8d96-5f39e0dfe1b1" providerId="ADAL" clId="{2979B972-BAAB-4688-A296-67B54689BFAC}" dt="2023-05-19T10:45:18.146" v="522"/>
        <pc:sldMkLst>
          <pc:docMk/>
          <pc:sldMk cId="765551592" sldId="1990"/>
        </pc:sldMkLst>
        <pc:spChg chg="add mod">
          <ac:chgData name="Montse Ferré" userId="2bca9e45-7f42-4b03-8d96-5f39e0dfe1b1" providerId="ADAL" clId="{2979B972-BAAB-4688-A296-67B54689BFAC}" dt="2023-05-19T10:45:18.146" v="522"/>
          <ac:spMkLst>
            <pc:docMk/>
            <pc:sldMk cId="765551592" sldId="1990"/>
            <ac:spMk id="4" creationId="{D48D530F-2BC2-C4FE-8EAF-461A87AC2FDF}"/>
          </ac:spMkLst>
        </pc:spChg>
      </pc:sldChg>
      <pc:sldChg chg="addSp delSp modSp mod">
        <pc:chgData name="Montse Ferré" userId="2bca9e45-7f42-4b03-8d96-5f39e0dfe1b1" providerId="ADAL" clId="{2979B972-BAAB-4688-A296-67B54689BFAC}" dt="2023-05-19T10:34:39.188" v="277" actId="1076"/>
        <pc:sldMkLst>
          <pc:docMk/>
          <pc:sldMk cId="3975631523" sldId="1995"/>
        </pc:sldMkLst>
        <pc:spChg chg="add mod ord">
          <ac:chgData name="Montse Ferré" userId="2bca9e45-7f42-4b03-8d96-5f39e0dfe1b1" providerId="ADAL" clId="{2979B972-BAAB-4688-A296-67B54689BFAC}" dt="2023-05-19T10:34:39.188" v="277" actId="1076"/>
          <ac:spMkLst>
            <pc:docMk/>
            <pc:sldMk cId="3975631523" sldId="1995"/>
            <ac:spMk id="2" creationId="{B85CE327-748E-97CE-2FFC-34063BD1E1C8}"/>
          </ac:spMkLst>
        </pc:spChg>
        <pc:picChg chg="add mod">
          <ac:chgData name="Montse Ferré" userId="2bca9e45-7f42-4b03-8d96-5f39e0dfe1b1" providerId="ADAL" clId="{2979B972-BAAB-4688-A296-67B54689BFAC}" dt="2023-05-19T10:34:29.223" v="275" actId="1036"/>
          <ac:picMkLst>
            <pc:docMk/>
            <pc:sldMk cId="3975631523" sldId="1995"/>
            <ac:picMk id="7" creationId="{C72F90A3-2C07-C7A0-883B-7FA0E9370C4D}"/>
          </ac:picMkLst>
        </pc:picChg>
        <pc:picChg chg="del mod">
          <ac:chgData name="Montse Ferré" userId="2bca9e45-7f42-4b03-8d96-5f39e0dfe1b1" providerId="ADAL" clId="{2979B972-BAAB-4688-A296-67B54689BFAC}" dt="2023-05-19T10:34:24.200" v="243" actId="478"/>
          <ac:picMkLst>
            <pc:docMk/>
            <pc:sldMk cId="3975631523" sldId="1995"/>
            <ac:picMk id="8" creationId="{DDAA8840-85B0-2A5D-E3C5-8E9A6295E16D}"/>
          </ac:picMkLst>
        </pc:picChg>
      </pc:sldChg>
      <pc:sldChg chg="addSp modSp mod">
        <pc:chgData name="Montse Ferré" userId="2bca9e45-7f42-4b03-8d96-5f39e0dfe1b1" providerId="ADAL" clId="{2979B972-BAAB-4688-A296-67B54689BFAC}" dt="2023-05-19T10:37:23.241" v="335" actId="20577"/>
        <pc:sldMkLst>
          <pc:docMk/>
          <pc:sldMk cId="3523664514" sldId="2004"/>
        </pc:sldMkLst>
        <pc:spChg chg="add mod">
          <ac:chgData name="Montse Ferré" userId="2bca9e45-7f42-4b03-8d96-5f39e0dfe1b1" providerId="ADAL" clId="{2979B972-BAAB-4688-A296-67B54689BFAC}" dt="2023-05-19T10:37:23.241" v="335" actId="20577"/>
          <ac:spMkLst>
            <pc:docMk/>
            <pc:sldMk cId="3523664514" sldId="2004"/>
            <ac:spMk id="2" creationId="{551870A8-E652-5243-8901-80149E9ACDB8}"/>
          </ac:spMkLst>
        </pc:spChg>
      </pc:sldChg>
      <pc:sldChg chg="addSp modSp">
        <pc:chgData name="Montse Ferré" userId="2bca9e45-7f42-4b03-8d96-5f39e0dfe1b1" providerId="ADAL" clId="{2979B972-BAAB-4688-A296-67B54689BFAC}" dt="2023-05-19T10:39:18.200" v="341"/>
        <pc:sldMkLst>
          <pc:docMk/>
          <pc:sldMk cId="1113857903" sldId="2011"/>
        </pc:sldMkLst>
        <pc:spChg chg="add mod">
          <ac:chgData name="Montse Ferré" userId="2bca9e45-7f42-4b03-8d96-5f39e0dfe1b1" providerId="ADAL" clId="{2979B972-BAAB-4688-A296-67B54689BFAC}" dt="2023-05-19T10:39:18.200" v="341"/>
          <ac:spMkLst>
            <pc:docMk/>
            <pc:sldMk cId="1113857903" sldId="2011"/>
            <ac:spMk id="2" creationId="{920A1F55-471A-70DC-7FC4-A8BD99A07019}"/>
          </ac:spMkLst>
        </pc:spChg>
      </pc:sldChg>
      <pc:sldChg chg="addSp modSp">
        <pc:chgData name="Montse Ferré" userId="2bca9e45-7f42-4b03-8d96-5f39e0dfe1b1" providerId="ADAL" clId="{2979B972-BAAB-4688-A296-67B54689BFAC}" dt="2023-05-19T10:39:03.765" v="339"/>
        <pc:sldMkLst>
          <pc:docMk/>
          <pc:sldMk cId="4278773310" sldId="2021"/>
        </pc:sldMkLst>
        <pc:spChg chg="add mod">
          <ac:chgData name="Montse Ferré" userId="2bca9e45-7f42-4b03-8d96-5f39e0dfe1b1" providerId="ADAL" clId="{2979B972-BAAB-4688-A296-67B54689BFAC}" dt="2023-05-19T10:39:03.765" v="339"/>
          <ac:spMkLst>
            <pc:docMk/>
            <pc:sldMk cId="4278773310" sldId="2021"/>
            <ac:spMk id="4" creationId="{97A0908A-73C3-35FE-8D65-D3A5FD7D91CC}"/>
          </ac:spMkLst>
        </pc:spChg>
      </pc:sldChg>
      <pc:sldChg chg="addSp modSp mod">
        <pc:chgData name="Montse Ferré" userId="2bca9e45-7f42-4b03-8d96-5f39e0dfe1b1" providerId="ADAL" clId="{2979B972-BAAB-4688-A296-67B54689BFAC}" dt="2023-05-19T10:43:20.865" v="474" actId="1076"/>
        <pc:sldMkLst>
          <pc:docMk/>
          <pc:sldMk cId="568526222" sldId="2035"/>
        </pc:sldMkLst>
        <pc:spChg chg="add mod">
          <ac:chgData name="Montse Ferré" userId="2bca9e45-7f42-4b03-8d96-5f39e0dfe1b1" providerId="ADAL" clId="{2979B972-BAAB-4688-A296-67B54689BFAC}" dt="2023-05-19T10:43:20.865" v="474" actId="1076"/>
          <ac:spMkLst>
            <pc:docMk/>
            <pc:sldMk cId="568526222" sldId="2035"/>
            <ac:spMk id="3" creationId="{79D02E5A-DCC9-D188-DFE5-E4104CE5E597}"/>
          </ac:spMkLst>
        </pc:spChg>
      </pc:sldChg>
      <pc:sldChg chg="addSp modSp">
        <pc:chgData name="Montse Ferré" userId="2bca9e45-7f42-4b03-8d96-5f39e0dfe1b1" providerId="ADAL" clId="{2979B972-BAAB-4688-A296-67B54689BFAC}" dt="2023-05-19T10:43:34.417" v="475"/>
        <pc:sldMkLst>
          <pc:docMk/>
          <pc:sldMk cId="809527830" sldId="2036"/>
        </pc:sldMkLst>
        <pc:spChg chg="add mod">
          <ac:chgData name="Montse Ferré" userId="2bca9e45-7f42-4b03-8d96-5f39e0dfe1b1" providerId="ADAL" clId="{2979B972-BAAB-4688-A296-67B54689BFAC}" dt="2023-05-19T10:43:34.417" v="475"/>
          <ac:spMkLst>
            <pc:docMk/>
            <pc:sldMk cId="809527830" sldId="2036"/>
            <ac:spMk id="3" creationId="{4AA1D30A-7958-A83A-0B3A-89C02083B139}"/>
          </ac:spMkLst>
        </pc:spChg>
      </pc:sldChg>
      <pc:sldChg chg="addSp modSp">
        <pc:chgData name="Montse Ferré" userId="2bca9e45-7f42-4b03-8d96-5f39e0dfe1b1" providerId="ADAL" clId="{2979B972-BAAB-4688-A296-67B54689BFAC}" dt="2023-05-19T10:43:36.586" v="476"/>
        <pc:sldMkLst>
          <pc:docMk/>
          <pc:sldMk cId="1271756414" sldId="2037"/>
        </pc:sldMkLst>
        <pc:spChg chg="add mod">
          <ac:chgData name="Montse Ferré" userId="2bca9e45-7f42-4b03-8d96-5f39e0dfe1b1" providerId="ADAL" clId="{2979B972-BAAB-4688-A296-67B54689BFAC}" dt="2023-05-19T10:43:36.586" v="476"/>
          <ac:spMkLst>
            <pc:docMk/>
            <pc:sldMk cId="1271756414" sldId="2037"/>
            <ac:spMk id="3" creationId="{AAE44C93-42B6-6E68-D817-3F86CC73D0CA}"/>
          </ac:spMkLst>
        </pc:spChg>
      </pc:sldChg>
      <pc:sldChg chg="addSp modSp">
        <pc:chgData name="Montse Ferré" userId="2bca9e45-7f42-4b03-8d96-5f39e0dfe1b1" providerId="ADAL" clId="{2979B972-BAAB-4688-A296-67B54689BFAC}" dt="2023-05-19T10:43:38.111" v="477"/>
        <pc:sldMkLst>
          <pc:docMk/>
          <pc:sldMk cId="3970710367" sldId="2038"/>
        </pc:sldMkLst>
        <pc:spChg chg="add mod">
          <ac:chgData name="Montse Ferré" userId="2bca9e45-7f42-4b03-8d96-5f39e0dfe1b1" providerId="ADAL" clId="{2979B972-BAAB-4688-A296-67B54689BFAC}" dt="2023-05-19T10:43:38.111" v="477"/>
          <ac:spMkLst>
            <pc:docMk/>
            <pc:sldMk cId="3970710367" sldId="2038"/>
            <ac:spMk id="4" creationId="{F3A44ABE-B143-EC2C-BB8B-A7D73802BC86}"/>
          </ac:spMkLst>
        </pc:spChg>
      </pc:sldChg>
      <pc:sldChg chg="addSp modSp">
        <pc:chgData name="Montse Ferré" userId="2bca9e45-7f42-4b03-8d96-5f39e0dfe1b1" providerId="ADAL" clId="{2979B972-BAAB-4688-A296-67B54689BFAC}" dt="2023-05-19T10:43:39.496" v="478"/>
        <pc:sldMkLst>
          <pc:docMk/>
          <pc:sldMk cId="1505493415" sldId="2039"/>
        </pc:sldMkLst>
        <pc:spChg chg="add mod">
          <ac:chgData name="Montse Ferré" userId="2bca9e45-7f42-4b03-8d96-5f39e0dfe1b1" providerId="ADAL" clId="{2979B972-BAAB-4688-A296-67B54689BFAC}" dt="2023-05-19T10:43:39.496" v="478"/>
          <ac:spMkLst>
            <pc:docMk/>
            <pc:sldMk cId="1505493415" sldId="2039"/>
            <ac:spMk id="4" creationId="{648C9BC3-6576-F71B-8897-2228DE267203}"/>
          </ac:spMkLst>
        </pc:spChg>
      </pc:sldChg>
      <pc:sldChg chg="addSp modSp">
        <pc:chgData name="Montse Ferré" userId="2bca9e45-7f42-4b03-8d96-5f39e0dfe1b1" providerId="ADAL" clId="{2979B972-BAAB-4688-A296-67B54689BFAC}" dt="2023-05-19T10:43:41.320" v="479"/>
        <pc:sldMkLst>
          <pc:docMk/>
          <pc:sldMk cId="3320725865" sldId="2040"/>
        </pc:sldMkLst>
        <pc:spChg chg="add mod">
          <ac:chgData name="Montse Ferré" userId="2bca9e45-7f42-4b03-8d96-5f39e0dfe1b1" providerId="ADAL" clId="{2979B972-BAAB-4688-A296-67B54689BFAC}" dt="2023-05-19T10:43:41.320" v="479"/>
          <ac:spMkLst>
            <pc:docMk/>
            <pc:sldMk cId="3320725865" sldId="2040"/>
            <ac:spMk id="2" creationId="{BC5437BE-6DD2-EDAD-F70B-7E44939AD8BD}"/>
          </ac:spMkLst>
        </pc:spChg>
      </pc:sldChg>
      <pc:sldChg chg="addSp modSp">
        <pc:chgData name="Montse Ferré" userId="2bca9e45-7f42-4b03-8d96-5f39e0dfe1b1" providerId="ADAL" clId="{2979B972-BAAB-4688-A296-67B54689BFAC}" dt="2023-05-19T10:43:42.721" v="480"/>
        <pc:sldMkLst>
          <pc:docMk/>
          <pc:sldMk cId="1018141992" sldId="2041"/>
        </pc:sldMkLst>
        <pc:spChg chg="add mod">
          <ac:chgData name="Montse Ferré" userId="2bca9e45-7f42-4b03-8d96-5f39e0dfe1b1" providerId="ADAL" clId="{2979B972-BAAB-4688-A296-67B54689BFAC}" dt="2023-05-19T10:43:42.721" v="480"/>
          <ac:spMkLst>
            <pc:docMk/>
            <pc:sldMk cId="1018141992" sldId="2041"/>
            <ac:spMk id="2" creationId="{FF9545FF-D408-0448-507F-1F24BB2F6418}"/>
          </ac:spMkLst>
        </pc:spChg>
      </pc:sldChg>
      <pc:sldChg chg="addSp modSp">
        <pc:chgData name="Montse Ferré" userId="2bca9e45-7f42-4b03-8d96-5f39e0dfe1b1" providerId="ADAL" clId="{2979B972-BAAB-4688-A296-67B54689BFAC}" dt="2023-05-19T10:43:44.294" v="481"/>
        <pc:sldMkLst>
          <pc:docMk/>
          <pc:sldMk cId="4005894626" sldId="2042"/>
        </pc:sldMkLst>
        <pc:spChg chg="add mod">
          <ac:chgData name="Montse Ferré" userId="2bca9e45-7f42-4b03-8d96-5f39e0dfe1b1" providerId="ADAL" clId="{2979B972-BAAB-4688-A296-67B54689BFAC}" dt="2023-05-19T10:43:44.294" v="481"/>
          <ac:spMkLst>
            <pc:docMk/>
            <pc:sldMk cId="4005894626" sldId="2042"/>
            <ac:spMk id="4" creationId="{40923A34-4228-A0BF-D772-79A4959B52F9}"/>
          </ac:spMkLst>
        </pc:spChg>
      </pc:sldChg>
      <pc:sldChg chg="addSp modSp">
        <pc:chgData name="Montse Ferré" userId="2bca9e45-7f42-4b03-8d96-5f39e0dfe1b1" providerId="ADAL" clId="{2979B972-BAAB-4688-A296-67B54689BFAC}" dt="2023-05-19T10:43:51.862" v="483"/>
        <pc:sldMkLst>
          <pc:docMk/>
          <pc:sldMk cId="4183381594" sldId="2043"/>
        </pc:sldMkLst>
        <pc:spChg chg="add mod">
          <ac:chgData name="Montse Ferré" userId="2bca9e45-7f42-4b03-8d96-5f39e0dfe1b1" providerId="ADAL" clId="{2979B972-BAAB-4688-A296-67B54689BFAC}" dt="2023-05-19T10:43:51.862" v="483"/>
          <ac:spMkLst>
            <pc:docMk/>
            <pc:sldMk cId="4183381594" sldId="2043"/>
            <ac:spMk id="2" creationId="{B0800944-8750-4960-AE00-DB3C779DBED1}"/>
          </ac:spMkLst>
        </pc:spChg>
      </pc:sldChg>
      <pc:sldChg chg="addSp modSp">
        <pc:chgData name="Montse Ferré" userId="2bca9e45-7f42-4b03-8d96-5f39e0dfe1b1" providerId="ADAL" clId="{2979B972-BAAB-4688-A296-67B54689BFAC}" dt="2023-05-19T10:43:55.707" v="484"/>
        <pc:sldMkLst>
          <pc:docMk/>
          <pc:sldMk cId="1435241579" sldId="2044"/>
        </pc:sldMkLst>
        <pc:spChg chg="add mod">
          <ac:chgData name="Montse Ferré" userId="2bca9e45-7f42-4b03-8d96-5f39e0dfe1b1" providerId="ADAL" clId="{2979B972-BAAB-4688-A296-67B54689BFAC}" dt="2023-05-19T10:43:55.707" v="484"/>
          <ac:spMkLst>
            <pc:docMk/>
            <pc:sldMk cId="1435241579" sldId="2044"/>
            <ac:spMk id="2" creationId="{10773E18-9948-F45E-A3AA-308CC2A9D83F}"/>
          </ac:spMkLst>
        </pc:spChg>
      </pc:sldChg>
      <pc:sldChg chg="addSp modSp">
        <pc:chgData name="Montse Ferré" userId="2bca9e45-7f42-4b03-8d96-5f39e0dfe1b1" providerId="ADAL" clId="{2979B972-BAAB-4688-A296-67B54689BFAC}" dt="2023-05-19T10:43:56.624" v="485"/>
        <pc:sldMkLst>
          <pc:docMk/>
          <pc:sldMk cId="1210802115" sldId="2045"/>
        </pc:sldMkLst>
        <pc:spChg chg="add mod">
          <ac:chgData name="Montse Ferré" userId="2bca9e45-7f42-4b03-8d96-5f39e0dfe1b1" providerId="ADAL" clId="{2979B972-BAAB-4688-A296-67B54689BFAC}" dt="2023-05-19T10:43:56.624" v="485"/>
          <ac:spMkLst>
            <pc:docMk/>
            <pc:sldMk cId="1210802115" sldId="2045"/>
            <ac:spMk id="2" creationId="{A870892E-1194-E54B-9101-F3674E82BAFF}"/>
          </ac:spMkLst>
        </pc:spChg>
      </pc:sldChg>
      <pc:sldChg chg="addSp modSp">
        <pc:chgData name="Montse Ferré" userId="2bca9e45-7f42-4b03-8d96-5f39e0dfe1b1" providerId="ADAL" clId="{2979B972-BAAB-4688-A296-67B54689BFAC}" dt="2023-05-19T10:43:57.366" v="486"/>
        <pc:sldMkLst>
          <pc:docMk/>
          <pc:sldMk cId="2654531085" sldId="2046"/>
        </pc:sldMkLst>
        <pc:spChg chg="add mod">
          <ac:chgData name="Montse Ferré" userId="2bca9e45-7f42-4b03-8d96-5f39e0dfe1b1" providerId="ADAL" clId="{2979B972-BAAB-4688-A296-67B54689BFAC}" dt="2023-05-19T10:43:57.366" v="486"/>
          <ac:spMkLst>
            <pc:docMk/>
            <pc:sldMk cId="2654531085" sldId="2046"/>
            <ac:spMk id="2" creationId="{7BEC4093-F674-44A7-F287-93EBB26CB17B}"/>
          </ac:spMkLst>
        </pc:spChg>
      </pc:sldChg>
      <pc:sldChg chg="addSp modSp">
        <pc:chgData name="Montse Ferré" userId="2bca9e45-7f42-4b03-8d96-5f39e0dfe1b1" providerId="ADAL" clId="{2979B972-BAAB-4688-A296-67B54689BFAC}" dt="2023-05-19T10:43:58.305" v="487"/>
        <pc:sldMkLst>
          <pc:docMk/>
          <pc:sldMk cId="1476090007" sldId="2047"/>
        </pc:sldMkLst>
        <pc:spChg chg="add mod">
          <ac:chgData name="Montse Ferré" userId="2bca9e45-7f42-4b03-8d96-5f39e0dfe1b1" providerId="ADAL" clId="{2979B972-BAAB-4688-A296-67B54689BFAC}" dt="2023-05-19T10:43:58.305" v="487"/>
          <ac:spMkLst>
            <pc:docMk/>
            <pc:sldMk cId="1476090007" sldId="2047"/>
            <ac:spMk id="2" creationId="{38813892-EE24-F2B9-B0C3-FAC417192BD9}"/>
          </ac:spMkLst>
        </pc:spChg>
      </pc:sldChg>
      <pc:sldChg chg="addSp modSp">
        <pc:chgData name="Montse Ferré" userId="2bca9e45-7f42-4b03-8d96-5f39e0dfe1b1" providerId="ADAL" clId="{2979B972-BAAB-4688-A296-67B54689BFAC}" dt="2023-05-19T10:44:59.033" v="518"/>
        <pc:sldMkLst>
          <pc:docMk/>
          <pc:sldMk cId="1323687808" sldId="2049"/>
        </pc:sldMkLst>
        <pc:spChg chg="add mod">
          <ac:chgData name="Montse Ferré" userId="2bca9e45-7f42-4b03-8d96-5f39e0dfe1b1" providerId="ADAL" clId="{2979B972-BAAB-4688-A296-67B54689BFAC}" dt="2023-05-19T10:44:59.033" v="518"/>
          <ac:spMkLst>
            <pc:docMk/>
            <pc:sldMk cId="1323687808" sldId="2049"/>
            <ac:spMk id="2" creationId="{7A3E9686-789C-9631-D446-42D57343125B}"/>
          </ac:spMkLst>
        </pc:spChg>
      </pc:sldChg>
      <pc:sldChg chg="addSp modSp">
        <pc:chgData name="Montse Ferré" userId="2bca9e45-7f42-4b03-8d96-5f39e0dfe1b1" providerId="ADAL" clId="{2979B972-BAAB-4688-A296-67B54689BFAC}" dt="2023-05-19T10:45:13.291" v="520"/>
        <pc:sldMkLst>
          <pc:docMk/>
          <pc:sldMk cId="3974232614" sldId="2050"/>
        </pc:sldMkLst>
        <pc:spChg chg="add mod">
          <ac:chgData name="Montse Ferré" userId="2bca9e45-7f42-4b03-8d96-5f39e0dfe1b1" providerId="ADAL" clId="{2979B972-BAAB-4688-A296-67B54689BFAC}" dt="2023-05-19T10:45:13.291" v="520"/>
          <ac:spMkLst>
            <pc:docMk/>
            <pc:sldMk cId="3974232614" sldId="2050"/>
            <ac:spMk id="2" creationId="{961117C9-5FED-3FAA-6CF2-2DA76917D9D3}"/>
          </ac:spMkLst>
        </pc:spChg>
      </pc:sldChg>
      <pc:sldChg chg="addSp modSp">
        <pc:chgData name="Montse Ferré" userId="2bca9e45-7f42-4b03-8d96-5f39e0dfe1b1" providerId="ADAL" clId="{2979B972-BAAB-4688-A296-67B54689BFAC}" dt="2023-05-19T10:45:11.901" v="519"/>
        <pc:sldMkLst>
          <pc:docMk/>
          <pc:sldMk cId="632052069" sldId="2051"/>
        </pc:sldMkLst>
        <pc:spChg chg="add mod">
          <ac:chgData name="Montse Ferré" userId="2bca9e45-7f42-4b03-8d96-5f39e0dfe1b1" providerId="ADAL" clId="{2979B972-BAAB-4688-A296-67B54689BFAC}" dt="2023-05-19T10:45:11.901" v="519"/>
          <ac:spMkLst>
            <pc:docMk/>
            <pc:sldMk cId="632052069" sldId="2051"/>
            <ac:spMk id="2" creationId="{0DCE684D-B992-BBDA-3CFD-BFF2CDAB7D85}"/>
          </ac:spMkLst>
        </pc:spChg>
      </pc:sldChg>
      <pc:sldChg chg="addSp modSp mod">
        <pc:chgData name="Montse Ferré" userId="2bca9e45-7f42-4b03-8d96-5f39e0dfe1b1" providerId="ADAL" clId="{2979B972-BAAB-4688-A296-67B54689BFAC}" dt="2023-05-19T10:36:46.707" v="316" actId="790"/>
        <pc:sldMkLst>
          <pc:docMk/>
          <pc:sldMk cId="3133955489" sldId="2054"/>
        </pc:sldMkLst>
        <pc:spChg chg="add mod">
          <ac:chgData name="Montse Ferré" userId="2bca9e45-7f42-4b03-8d96-5f39e0dfe1b1" providerId="ADAL" clId="{2979B972-BAAB-4688-A296-67B54689BFAC}" dt="2023-05-19T10:36:46.707" v="316" actId="790"/>
          <ac:spMkLst>
            <pc:docMk/>
            <pc:sldMk cId="3133955489" sldId="2054"/>
            <ac:spMk id="5" creationId="{D0F4A239-0DAF-1DD6-EE3D-7B2EB93D3048}"/>
          </ac:spMkLst>
        </pc:spChg>
      </pc:sldChg>
      <pc:sldChg chg="addSp modSp">
        <pc:chgData name="Montse Ferré" userId="2bca9e45-7f42-4b03-8d96-5f39e0dfe1b1" providerId="ADAL" clId="{2979B972-BAAB-4688-A296-67B54689BFAC}" dt="2023-05-19T10:45:51.754" v="559"/>
        <pc:sldMkLst>
          <pc:docMk/>
          <pc:sldMk cId="182997436" sldId="2056"/>
        </pc:sldMkLst>
        <pc:spChg chg="add mod">
          <ac:chgData name="Montse Ferré" userId="2bca9e45-7f42-4b03-8d96-5f39e0dfe1b1" providerId="ADAL" clId="{2979B972-BAAB-4688-A296-67B54689BFAC}" dt="2023-05-19T10:45:51.754" v="559"/>
          <ac:spMkLst>
            <pc:docMk/>
            <pc:sldMk cId="182997436" sldId="2056"/>
            <ac:spMk id="3" creationId="{317B423D-B041-6911-3CB3-C4B53388B853}"/>
          </ac:spMkLst>
        </pc:spChg>
      </pc:sldChg>
      <pc:sldChg chg="addSp modSp">
        <pc:chgData name="Montse Ferré" userId="2bca9e45-7f42-4b03-8d96-5f39e0dfe1b1" providerId="ADAL" clId="{2979B972-BAAB-4688-A296-67B54689BFAC}" dt="2023-05-19T10:45:53.058" v="560"/>
        <pc:sldMkLst>
          <pc:docMk/>
          <pc:sldMk cId="1493777460" sldId="2057"/>
        </pc:sldMkLst>
        <pc:spChg chg="add mod">
          <ac:chgData name="Montse Ferré" userId="2bca9e45-7f42-4b03-8d96-5f39e0dfe1b1" providerId="ADAL" clId="{2979B972-BAAB-4688-A296-67B54689BFAC}" dt="2023-05-19T10:45:53.058" v="560"/>
          <ac:spMkLst>
            <pc:docMk/>
            <pc:sldMk cId="1493777460" sldId="2057"/>
            <ac:spMk id="3" creationId="{537B435A-036F-E212-DC4F-8B5CA9F1A571}"/>
          </ac:spMkLst>
        </pc:spChg>
      </pc:sldChg>
      <pc:sldChg chg="addSp modSp mod">
        <pc:chgData name="Montse Ferré" userId="2bca9e45-7f42-4b03-8d96-5f39e0dfe1b1" providerId="ADAL" clId="{2979B972-BAAB-4688-A296-67B54689BFAC}" dt="2023-05-19T10:29:13.332" v="165" actId="20577"/>
        <pc:sldMkLst>
          <pc:docMk/>
          <pc:sldMk cId="1777543728" sldId="2058"/>
        </pc:sldMkLst>
        <pc:spChg chg="add mod">
          <ac:chgData name="Montse Ferré" userId="2bca9e45-7f42-4b03-8d96-5f39e0dfe1b1" providerId="ADAL" clId="{2979B972-BAAB-4688-A296-67B54689BFAC}" dt="2023-05-19T10:29:13.332" v="165" actId="20577"/>
          <ac:spMkLst>
            <pc:docMk/>
            <pc:sldMk cId="1777543728" sldId="2058"/>
            <ac:spMk id="2" creationId="{031C7839-1361-57C1-51DC-BF5929DAE008}"/>
          </ac:spMkLst>
        </pc:spChg>
      </pc:sldChg>
      <pc:sldChg chg="addSp modSp mod">
        <pc:chgData name="Montse Ferré" userId="2bca9e45-7f42-4b03-8d96-5f39e0dfe1b1" providerId="ADAL" clId="{2979B972-BAAB-4688-A296-67B54689BFAC}" dt="2023-05-19T10:29:45.669" v="179" actId="20577"/>
        <pc:sldMkLst>
          <pc:docMk/>
          <pc:sldMk cId="548592340" sldId="2059"/>
        </pc:sldMkLst>
        <pc:spChg chg="add mod">
          <ac:chgData name="Montse Ferré" userId="2bca9e45-7f42-4b03-8d96-5f39e0dfe1b1" providerId="ADAL" clId="{2979B972-BAAB-4688-A296-67B54689BFAC}" dt="2023-05-19T10:29:45.669" v="179" actId="20577"/>
          <ac:spMkLst>
            <pc:docMk/>
            <pc:sldMk cId="548592340" sldId="2059"/>
            <ac:spMk id="5" creationId="{45A259D1-06D2-EF6C-C2D7-CA944864BD35}"/>
          </ac:spMkLst>
        </pc:spChg>
      </pc:sldChg>
      <pc:sldChg chg="addSp modSp mod">
        <pc:chgData name="Montse Ferré" userId="2bca9e45-7f42-4b03-8d96-5f39e0dfe1b1" providerId="ADAL" clId="{2979B972-BAAB-4688-A296-67B54689BFAC}" dt="2023-05-19T10:35:32.271" v="283" actId="27918"/>
        <pc:sldMkLst>
          <pc:docMk/>
          <pc:sldMk cId="1059896614" sldId="2063"/>
        </pc:sldMkLst>
        <pc:spChg chg="add mod">
          <ac:chgData name="Montse Ferré" userId="2bca9e45-7f42-4b03-8d96-5f39e0dfe1b1" providerId="ADAL" clId="{2979B972-BAAB-4688-A296-67B54689BFAC}" dt="2023-05-19T10:31:48.462" v="235" actId="1076"/>
          <ac:spMkLst>
            <pc:docMk/>
            <pc:sldMk cId="1059896614" sldId="2063"/>
            <ac:spMk id="25" creationId="{4A078011-E918-BE9F-36F4-1F3C312AB1F7}"/>
          </ac:spMkLst>
        </pc:spChg>
        <pc:graphicFrameChg chg="mod">
          <ac:chgData name="Montse Ferré" userId="2bca9e45-7f42-4b03-8d96-5f39e0dfe1b1" providerId="ADAL" clId="{2979B972-BAAB-4688-A296-67B54689BFAC}" dt="2023-05-19T10:31:43.448" v="233"/>
          <ac:graphicFrameMkLst>
            <pc:docMk/>
            <pc:sldMk cId="1059896614" sldId="2063"/>
            <ac:graphicFrameMk id="44" creationId="{AE03EB47-EEC8-775B-8D23-B7C5E0E3D720}"/>
          </ac:graphicFrameMkLst>
        </pc:graphicFrameChg>
      </pc:sldChg>
      <pc:sldChg chg="addSp modSp">
        <pc:chgData name="Montse Ferré" userId="2bca9e45-7f42-4b03-8d96-5f39e0dfe1b1" providerId="ADAL" clId="{2979B972-BAAB-4688-A296-67B54689BFAC}" dt="2023-05-19T10:43:45.587" v="482"/>
        <pc:sldMkLst>
          <pc:docMk/>
          <pc:sldMk cId="2546954382" sldId="2064"/>
        </pc:sldMkLst>
        <pc:spChg chg="add mod">
          <ac:chgData name="Montse Ferré" userId="2bca9e45-7f42-4b03-8d96-5f39e0dfe1b1" providerId="ADAL" clId="{2979B972-BAAB-4688-A296-67B54689BFAC}" dt="2023-05-19T10:43:45.587" v="482"/>
          <ac:spMkLst>
            <pc:docMk/>
            <pc:sldMk cId="2546954382" sldId="2064"/>
            <ac:spMk id="4" creationId="{E414810C-58AE-8B5D-4F21-7429F1DC3F8D}"/>
          </ac:spMkLst>
        </pc:spChg>
      </pc:sldChg>
      <pc:sldChg chg="addSp modSp">
        <pc:chgData name="Montse Ferré" userId="2bca9e45-7f42-4b03-8d96-5f39e0dfe1b1" providerId="ADAL" clId="{2979B972-BAAB-4688-A296-67B54689BFAC}" dt="2023-05-19T10:44:30.073" v="492"/>
        <pc:sldMkLst>
          <pc:docMk/>
          <pc:sldMk cId="3059271432" sldId="2065"/>
        </pc:sldMkLst>
        <pc:spChg chg="add mod">
          <ac:chgData name="Montse Ferré" userId="2bca9e45-7f42-4b03-8d96-5f39e0dfe1b1" providerId="ADAL" clId="{2979B972-BAAB-4688-A296-67B54689BFAC}" dt="2023-05-19T10:44:30.073" v="492"/>
          <ac:spMkLst>
            <pc:docMk/>
            <pc:sldMk cId="3059271432" sldId="2065"/>
            <ac:spMk id="4" creationId="{95F99EC3-3CDF-2EE0-E35F-EAA2156A0A20}"/>
          </ac:spMkLst>
        </pc:spChg>
      </pc:sldChg>
      <pc:sldChg chg="add del">
        <pc:chgData name="Montse Ferré" userId="2bca9e45-7f42-4b03-8d96-5f39e0dfe1b1" providerId="ADAL" clId="{2979B972-BAAB-4688-A296-67B54689BFAC}" dt="2023-05-19T10:36:03.053" v="285"/>
        <pc:sldMkLst>
          <pc:docMk/>
          <pc:sldMk cId="805081476" sldId="2066"/>
        </pc:sldMkLst>
      </pc:sldChg>
      <pc:sldMasterChg chg="modSp mod">
        <pc:chgData name="Montse Ferré" userId="2bca9e45-7f42-4b03-8d96-5f39e0dfe1b1" providerId="ADAL" clId="{2979B972-BAAB-4688-A296-67B54689BFAC}" dt="2023-05-19T10:28:11.260" v="127" actId="20577"/>
        <pc:sldMasterMkLst>
          <pc:docMk/>
          <pc:sldMasterMk cId="2850445317" sldId="2147483653"/>
        </pc:sldMasterMkLst>
        <pc:spChg chg="mod">
          <ac:chgData name="Montse Ferré" userId="2bca9e45-7f42-4b03-8d96-5f39e0dfe1b1" providerId="ADAL" clId="{2979B972-BAAB-4688-A296-67B54689BFAC}" dt="2023-05-19T10:28:11.260" v="127" actId="20577"/>
          <ac:spMkLst>
            <pc:docMk/>
            <pc:sldMasterMk cId="2850445317" sldId="2147483653"/>
            <ac:spMk id="7" creationId="{68791E8B-477C-44F8-9742-5A0CF6B0C6E9}"/>
          </ac:spMkLst>
        </pc:spChg>
      </pc:sldMasterChg>
    </pc:docChg>
  </pc:docChgLst>
  <pc:docChgLst>
    <pc:chgData name="Montse Ferré" userId="2bca9e45-7f42-4b03-8d96-5f39e0dfe1b1" providerId="ADAL" clId="{39D57D28-6A87-4689-AF53-586259DCB93F}"/>
    <pc:docChg chg="custSel addSld delSld modSld">
      <pc:chgData name="Montse Ferré" userId="2bca9e45-7f42-4b03-8d96-5f39e0dfe1b1" providerId="ADAL" clId="{39D57D28-6A87-4689-AF53-586259DCB93F}" dt="2023-06-08T10:38:27.352" v="965" actId="20577"/>
      <pc:docMkLst>
        <pc:docMk/>
      </pc:docMkLst>
      <pc:sldChg chg="addSp delSp modSp mod">
        <pc:chgData name="Montse Ferré" userId="2bca9e45-7f42-4b03-8d96-5f39e0dfe1b1" providerId="ADAL" clId="{39D57D28-6A87-4689-AF53-586259DCB93F}" dt="2023-06-08T10:38:27.352" v="965" actId="20577"/>
        <pc:sldMkLst>
          <pc:docMk/>
          <pc:sldMk cId="0" sldId="825"/>
        </pc:sldMkLst>
        <pc:spChg chg="add del mod">
          <ac:chgData name="Montse Ferré" userId="2bca9e45-7f42-4b03-8d96-5f39e0dfe1b1" providerId="ADAL" clId="{39D57D28-6A87-4689-AF53-586259DCB93F}" dt="2023-06-08T10:38:09.055" v="945" actId="478"/>
          <ac:spMkLst>
            <pc:docMk/>
            <pc:sldMk cId="0" sldId="825"/>
            <ac:spMk id="2" creationId="{7F2EE7E8-DE0F-8000-4992-09834CB070E7}"/>
          </ac:spMkLst>
        </pc:spChg>
        <pc:spChg chg="mod">
          <ac:chgData name="Montse Ferré" userId="2bca9e45-7f42-4b03-8d96-5f39e0dfe1b1" providerId="ADAL" clId="{39D57D28-6A87-4689-AF53-586259DCB93F}" dt="2023-06-08T10:38:27.352" v="965" actId="20577"/>
          <ac:spMkLst>
            <pc:docMk/>
            <pc:sldMk cId="0" sldId="825"/>
            <ac:spMk id="7" creationId="{2F9F8CC6-7910-55EE-442A-EBDD60061C21}"/>
          </ac:spMkLst>
        </pc:spChg>
      </pc:sldChg>
      <pc:sldChg chg="delSp mod">
        <pc:chgData name="Montse Ferré" userId="2bca9e45-7f42-4b03-8d96-5f39e0dfe1b1" providerId="ADAL" clId="{39D57D28-6A87-4689-AF53-586259DCB93F}" dt="2023-06-08T09:33:08.159" v="0" actId="478"/>
        <pc:sldMkLst>
          <pc:docMk/>
          <pc:sldMk cId="2173830387" sldId="1586"/>
        </pc:sldMkLst>
        <pc:grpChg chg="del">
          <ac:chgData name="Montse Ferré" userId="2bca9e45-7f42-4b03-8d96-5f39e0dfe1b1" providerId="ADAL" clId="{39D57D28-6A87-4689-AF53-586259DCB93F}" dt="2023-06-08T09:33:08.159" v="0" actId="478"/>
          <ac:grpSpMkLst>
            <pc:docMk/>
            <pc:sldMk cId="2173830387" sldId="1586"/>
            <ac:grpSpMk id="15" creationId="{E82FEC07-FC99-C7A7-6D65-22FC8340D771}"/>
          </ac:grpSpMkLst>
        </pc:grpChg>
      </pc:sldChg>
      <pc:sldChg chg="delSp modSp mod">
        <pc:chgData name="Montse Ferré" userId="2bca9e45-7f42-4b03-8d96-5f39e0dfe1b1" providerId="ADAL" clId="{39D57D28-6A87-4689-AF53-586259DCB93F}" dt="2023-06-08T09:53:43.475" v="145" actId="948"/>
        <pc:sldMkLst>
          <pc:docMk/>
          <pc:sldMk cId="1885768658" sldId="1891"/>
        </pc:sldMkLst>
        <pc:spChg chg="del">
          <ac:chgData name="Montse Ferré" userId="2bca9e45-7f42-4b03-8d96-5f39e0dfe1b1" providerId="ADAL" clId="{39D57D28-6A87-4689-AF53-586259DCB93F}" dt="2023-06-08T09:53:00.152" v="134" actId="478"/>
          <ac:spMkLst>
            <pc:docMk/>
            <pc:sldMk cId="1885768658" sldId="1891"/>
            <ac:spMk id="3" creationId="{FA3BC2F2-67F2-95CC-B305-5D37F6560779}"/>
          </ac:spMkLst>
        </pc:spChg>
        <pc:spChg chg="mod">
          <ac:chgData name="Montse Ferré" userId="2bca9e45-7f42-4b03-8d96-5f39e0dfe1b1" providerId="ADAL" clId="{39D57D28-6A87-4689-AF53-586259DCB93F}" dt="2023-06-08T09:53:43.475" v="145" actId="948"/>
          <ac:spMkLst>
            <pc:docMk/>
            <pc:sldMk cId="1885768658" sldId="1891"/>
            <ac:spMk id="5" creationId="{3C434BE7-2458-F865-C7E4-68210169E9E1}"/>
          </ac:spMkLst>
        </pc:spChg>
      </pc:sldChg>
      <pc:sldChg chg="modSp mod">
        <pc:chgData name="Montse Ferré" userId="2bca9e45-7f42-4b03-8d96-5f39e0dfe1b1" providerId="ADAL" clId="{39D57D28-6A87-4689-AF53-586259DCB93F}" dt="2023-06-08T09:36:21.727" v="6" actId="123"/>
        <pc:sldMkLst>
          <pc:docMk/>
          <pc:sldMk cId="3662500424" sldId="1899"/>
        </pc:sldMkLst>
        <pc:spChg chg="mod">
          <ac:chgData name="Montse Ferré" userId="2bca9e45-7f42-4b03-8d96-5f39e0dfe1b1" providerId="ADAL" clId="{39D57D28-6A87-4689-AF53-586259DCB93F}" dt="2023-06-08T09:36:21.727" v="6" actId="123"/>
          <ac:spMkLst>
            <pc:docMk/>
            <pc:sldMk cId="3662500424" sldId="1899"/>
            <ac:spMk id="29" creationId="{91228219-909C-6F08-11E9-76E228F77485}"/>
          </ac:spMkLst>
        </pc:spChg>
        <pc:spChg chg="mod">
          <ac:chgData name="Montse Ferré" userId="2bca9e45-7f42-4b03-8d96-5f39e0dfe1b1" providerId="ADAL" clId="{39D57D28-6A87-4689-AF53-586259DCB93F}" dt="2023-06-08T09:36:21.727" v="6" actId="123"/>
          <ac:spMkLst>
            <pc:docMk/>
            <pc:sldMk cId="3662500424" sldId="1899"/>
            <ac:spMk id="30" creationId="{2AB961EE-FA40-2CC3-602D-5BA362C77B10}"/>
          </ac:spMkLst>
        </pc:spChg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3123616412" sldId="1916"/>
        </pc:sldMkLst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1790861304" sldId="1930"/>
        </pc:sldMkLst>
      </pc:sldChg>
      <pc:sldChg chg="addSp delSp modSp mod">
        <pc:chgData name="Montse Ferré" userId="2bca9e45-7f42-4b03-8d96-5f39e0dfe1b1" providerId="ADAL" clId="{39D57D28-6A87-4689-AF53-586259DCB93F}" dt="2023-06-08T10:35:14.344" v="942" actId="1035"/>
        <pc:sldMkLst>
          <pc:docMk/>
          <pc:sldMk cId="2601956939" sldId="1931"/>
        </pc:sldMkLst>
        <pc:spChg chg="mod">
          <ac:chgData name="Montse Ferré" userId="2bca9e45-7f42-4b03-8d96-5f39e0dfe1b1" providerId="ADAL" clId="{39D57D28-6A87-4689-AF53-586259DCB93F}" dt="2023-06-08T10:35:14.344" v="942" actId="1035"/>
          <ac:spMkLst>
            <pc:docMk/>
            <pc:sldMk cId="2601956939" sldId="1931"/>
            <ac:spMk id="2" creationId="{09C4AD9C-8AA3-D2A8-5985-AAECDB92435B}"/>
          </ac:spMkLst>
        </pc:spChg>
        <pc:spChg chg="add del mod">
          <ac:chgData name="Montse Ferré" userId="2bca9e45-7f42-4b03-8d96-5f39e0dfe1b1" providerId="ADAL" clId="{39D57D28-6A87-4689-AF53-586259DCB93F}" dt="2023-06-08T10:09:04.507" v="361" actId="478"/>
          <ac:spMkLst>
            <pc:docMk/>
            <pc:sldMk cId="2601956939" sldId="1931"/>
            <ac:spMk id="6" creationId="{E1B27021-32E2-485F-A786-F5FF443088E4}"/>
          </ac:spMkLst>
        </pc:spChg>
        <pc:spChg chg="mod">
          <ac:chgData name="Montse Ferré" userId="2bca9e45-7f42-4b03-8d96-5f39e0dfe1b1" providerId="ADAL" clId="{39D57D28-6A87-4689-AF53-586259DCB93F}" dt="2023-06-08T10:35:14.344" v="942" actId="1035"/>
          <ac:spMkLst>
            <pc:docMk/>
            <pc:sldMk cId="2601956939" sldId="1931"/>
            <ac:spMk id="8" creationId="{4BC00C9A-CB92-170F-5ACD-E8816028CF8B}"/>
          </ac:spMkLst>
        </pc:spChg>
        <pc:spChg chg="mod">
          <ac:chgData name="Montse Ferré" userId="2bca9e45-7f42-4b03-8d96-5f39e0dfe1b1" providerId="ADAL" clId="{39D57D28-6A87-4689-AF53-586259DCB93F}" dt="2023-06-08T10:35:14.344" v="942" actId="1035"/>
          <ac:spMkLst>
            <pc:docMk/>
            <pc:sldMk cId="2601956939" sldId="1931"/>
            <ac:spMk id="9" creationId="{B7E653B1-71E6-658F-A2D4-DDF915CFBD34}"/>
          </ac:spMkLst>
        </pc:spChg>
        <pc:spChg chg="add del mod">
          <ac:chgData name="Montse Ferré" userId="2bca9e45-7f42-4b03-8d96-5f39e0dfe1b1" providerId="ADAL" clId="{39D57D28-6A87-4689-AF53-586259DCB93F}" dt="2023-06-08T10:09:04.507" v="361" actId="478"/>
          <ac:spMkLst>
            <pc:docMk/>
            <pc:sldMk cId="2601956939" sldId="1931"/>
            <ac:spMk id="11" creationId="{74FF75CE-2BF1-F6EF-4BE0-23A60A19B7F7}"/>
          </ac:spMkLst>
        </pc:spChg>
        <pc:spChg chg="add del mod">
          <ac:chgData name="Montse Ferré" userId="2bca9e45-7f42-4b03-8d96-5f39e0dfe1b1" providerId="ADAL" clId="{39D57D28-6A87-4689-AF53-586259DCB93F}" dt="2023-06-08T10:09:04.507" v="361" actId="478"/>
          <ac:spMkLst>
            <pc:docMk/>
            <pc:sldMk cId="2601956939" sldId="1931"/>
            <ac:spMk id="12" creationId="{6A98231B-9E13-1B86-13B9-B511FB92F27C}"/>
          </ac:spMkLst>
        </pc:spChg>
        <pc:spChg chg="add del mod">
          <ac:chgData name="Montse Ferré" userId="2bca9e45-7f42-4b03-8d96-5f39e0dfe1b1" providerId="ADAL" clId="{39D57D28-6A87-4689-AF53-586259DCB93F}" dt="2023-06-08T10:09:28.951" v="418" actId="478"/>
          <ac:spMkLst>
            <pc:docMk/>
            <pc:sldMk cId="2601956939" sldId="1931"/>
            <ac:spMk id="13" creationId="{2A7B5DF1-9CE1-64C5-CDE2-602CF5F98C31}"/>
          </ac:spMkLst>
        </pc:spChg>
        <pc:spChg chg="add del mod">
          <ac:chgData name="Montse Ferré" userId="2bca9e45-7f42-4b03-8d96-5f39e0dfe1b1" providerId="ADAL" clId="{39D57D28-6A87-4689-AF53-586259DCB93F}" dt="2023-06-08T10:11:34.569" v="582" actId="478"/>
          <ac:spMkLst>
            <pc:docMk/>
            <pc:sldMk cId="2601956939" sldId="1931"/>
            <ac:spMk id="14" creationId="{84E71437-7A01-B3B1-076D-C80012A6F47B}"/>
          </ac:spMkLst>
        </pc:spChg>
        <pc:spChg chg="add del mod">
          <ac:chgData name="Montse Ferré" userId="2bca9e45-7f42-4b03-8d96-5f39e0dfe1b1" providerId="ADAL" clId="{39D57D28-6A87-4689-AF53-586259DCB93F}" dt="2023-06-08T10:11:34.569" v="582" actId="478"/>
          <ac:spMkLst>
            <pc:docMk/>
            <pc:sldMk cId="2601956939" sldId="1931"/>
            <ac:spMk id="16" creationId="{D884009D-1EB0-57CA-7A39-FF5CEECF6415}"/>
          </ac:spMkLst>
        </pc:spChg>
        <pc:spChg chg="add del mod">
          <ac:chgData name="Montse Ferré" userId="2bca9e45-7f42-4b03-8d96-5f39e0dfe1b1" providerId="ADAL" clId="{39D57D28-6A87-4689-AF53-586259DCB93F}" dt="2023-06-08T10:11:34.569" v="582" actId="478"/>
          <ac:spMkLst>
            <pc:docMk/>
            <pc:sldMk cId="2601956939" sldId="1931"/>
            <ac:spMk id="17" creationId="{D04B7B71-F99F-47C4-1500-71C0C83928E8}"/>
          </ac:spMkLst>
        </pc:spChg>
        <pc:spChg chg="add mod">
          <ac:chgData name="Montse Ferré" userId="2bca9e45-7f42-4b03-8d96-5f39e0dfe1b1" providerId="ADAL" clId="{39D57D28-6A87-4689-AF53-586259DCB93F}" dt="2023-06-08T10:33:31.472" v="843" actId="1035"/>
          <ac:spMkLst>
            <pc:docMk/>
            <pc:sldMk cId="2601956939" sldId="1931"/>
            <ac:spMk id="18" creationId="{6C91AD4E-8EDE-72FD-55E6-F7B0CF190104}"/>
          </ac:spMkLst>
        </pc:spChg>
        <pc:spChg chg="add mod">
          <ac:chgData name="Montse Ferré" userId="2bca9e45-7f42-4b03-8d96-5f39e0dfe1b1" providerId="ADAL" clId="{39D57D28-6A87-4689-AF53-586259DCB93F}" dt="2023-06-08T10:33:31.472" v="843" actId="1035"/>
          <ac:spMkLst>
            <pc:docMk/>
            <pc:sldMk cId="2601956939" sldId="1931"/>
            <ac:spMk id="20" creationId="{71069EEA-92A1-1249-0389-8EE4B915964F}"/>
          </ac:spMkLst>
        </pc:spChg>
        <pc:spChg chg="add mod">
          <ac:chgData name="Montse Ferré" userId="2bca9e45-7f42-4b03-8d96-5f39e0dfe1b1" providerId="ADAL" clId="{39D57D28-6A87-4689-AF53-586259DCB93F}" dt="2023-06-08T10:33:31.472" v="843" actId="1035"/>
          <ac:spMkLst>
            <pc:docMk/>
            <pc:sldMk cId="2601956939" sldId="1931"/>
            <ac:spMk id="21" creationId="{398723F1-6327-D7D3-B9D1-4FDF8BCBCC88}"/>
          </ac:spMkLst>
        </pc:spChg>
        <pc:spChg chg="add del mod">
          <ac:chgData name="Montse Ferré" userId="2bca9e45-7f42-4b03-8d96-5f39e0dfe1b1" providerId="ADAL" clId="{39D57D28-6A87-4689-AF53-586259DCB93F}" dt="2023-06-08T10:27:26.404" v="784" actId="478"/>
          <ac:spMkLst>
            <pc:docMk/>
            <pc:sldMk cId="2601956939" sldId="1931"/>
            <ac:spMk id="22" creationId="{AA2FB00D-C712-8D0D-38C5-C2EA04F143BA}"/>
          </ac:spMkLst>
        </pc:spChg>
        <pc:graphicFrameChg chg="add del mod">
          <ac:chgData name="Montse Ferré" userId="2bca9e45-7f42-4b03-8d96-5f39e0dfe1b1" providerId="ADAL" clId="{39D57D28-6A87-4689-AF53-586259DCB93F}" dt="2023-06-08T10:34:34.108" v="934" actId="478"/>
          <ac:graphicFrameMkLst>
            <pc:docMk/>
            <pc:sldMk cId="2601956939" sldId="1931"/>
            <ac:graphicFrameMk id="6" creationId="{CC220AD7-8FD9-AFD4-9EF0-4A650152BDDF}"/>
          </ac:graphicFrameMkLst>
        </pc:graphicFrameChg>
        <pc:graphicFrameChg chg="mod">
          <ac:chgData name="Montse Ferré" userId="2bca9e45-7f42-4b03-8d96-5f39e0dfe1b1" providerId="ADAL" clId="{39D57D28-6A87-4689-AF53-586259DCB93F}" dt="2023-06-08T10:35:14.344" v="942" actId="1035"/>
          <ac:graphicFrameMkLst>
            <pc:docMk/>
            <pc:sldMk cId="2601956939" sldId="1931"/>
            <ac:graphicFrameMk id="7" creationId="{2C472CFC-98FC-44D8-52D2-1E1249166AE1}"/>
          </ac:graphicFrameMkLst>
        </pc:graphicFrameChg>
        <pc:graphicFrameChg chg="add del mod">
          <ac:chgData name="Montse Ferré" userId="2bca9e45-7f42-4b03-8d96-5f39e0dfe1b1" providerId="ADAL" clId="{39D57D28-6A87-4689-AF53-586259DCB93F}" dt="2023-06-08T10:09:04.507" v="361" actId="478"/>
          <ac:graphicFrameMkLst>
            <pc:docMk/>
            <pc:sldMk cId="2601956939" sldId="1931"/>
            <ac:graphicFrameMk id="10" creationId="{137BFB13-1F61-7B67-70DF-5C6BBBE68789}"/>
          </ac:graphicFrameMkLst>
        </pc:graphicFrameChg>
        <pc:graphicFrameChg chg="add del mod">
          <ac:chgData name="Montse Ferré" userId="2bca9e45-7f42-4b03-8d96-5f39e0dfe1b1" providerId="ADAL" clId="{39D57D28-6A87-4689-AF53-586259DCB93F}" dt="2023-06-08T10:11:34.569" v="582" actId="478"/>
          <ac:graphicFrameMkLst>
            <pc:docMk/>
            <pc:sldMk cId="2601956939" sldId="1931"/>
            <ac:graphicFrameMk id="15" creationId="{F8DB6344-A940-2DE4-D51A-7926E43234D0}"/>
          </ac:graphicFrameMkLst>
        </pc:graphicFrameChg>
        <pc:graphicFrameChg chg="add mod">
          <ac:chgData name="Montse Ferré" userId="2bca9e45-7f42-4b03-8d96-5f39e0dfe1b1" providerId="ADAL" clId="{39D57D28-6A87-4689-AF53-586259DCB93F}" dt="2023-06-08T10:35:01.181" v="936"/>
          <ac:graphicFrameMkLst>
            <pc:docMk/>
            <pc:sldMk cId="2601956939" sldId="1931"/>
            <ac:graphicFrameMk id="19" creationId="{2AF68FDB-F33E-8449-06CF-7F8BEA07CDAB}"/>
          </ac:graphicFrameMkLst>
        </pc:graphicFrameChg>
      </pc:sldChg>
      <pc:sldChg chg="modSp mod">
        <pc:chgData name="Montse Ferré" userId="2bca9e45-7f42-4b03-8d96-5f39e0dfe1b1" providerId="ADAL" clId="{39D57D28-6A87-4689-AF53-586259DCB93F}" dt="2023-06-08T10:24:55.854" v="782"/>
        <pc:sldMkLst>
          <pc:docMk/>
          <pc:sldMk cId="1152232067" sldId="1935"/>
        </pc:sldMkLst>
        <pc:spChg chg="mod">
          <ac:chgData name="Montse Ferré" userId="2bca9e45-7f42-4b03-8d96-5f39e0dfe1b1" providerId="ADAL" clId="{39D57D28-6A87-4689-AF53-586259DCB93F}" dt="2023-06-08T10:24:55.854" v="782"/>
          <ac:spMkLst>
            <pc:docMk/>
            <pc:sldMk cId="1152232067" sldId="1935"/>
            <ac:spMk id="4" creationId="{2F5BC91C-5004-FD4B-704B-3E180A5982DD}"/>
          </ac:spMkLst>
        </pc:spChg>
      </pc:sldChg>
      <pc:sldChg chg="modSp mod">
        <pc:chgData name="Montse Ferré" userId="2bca9e45-7f42-4b03-8d96-5f39e0dfe1b1" providerId="ADAL" clId="{39D57D28-6A87-4689-AF53-586259DCB93F}" dt="2023-06-08T10:25:01.971" v="783"/>
        <pc:sldMkLst>
          <pc:docMk/>
          <pc:sldMk cId="2290689125" sldId="1936"/>
        </pc:sldMkLst>
        <pc:spChg chg="mod">
          <ac:chgData name="Montse Ferré" userId="2bca9e45-7f42-4b03-8d96-5f39e0dfe1b1" providerId="ADAL" clId="{39D57D28-6A87-4689-AF53-586259DCB93F}" dt="2023-06-08T10:25:01.971" v="783"/>
          <ac:spMkLst>
            <pc:docMk/>
            <pc:sldMk cId="2290689125" sldId="1936"/>
            <ac:spMk id="5" creationId="{F2D5DB3A-8FA4-3566-F580-2BF6DD8A00C4}"/>
          </ac:spMkLst>
        </pc:spChg>
      </pc:sldChg>
      <pc:sldChg chg="del">
        <pc:chgData name="Montse Ferré" userId="2bca9e45-7f42-4b03-8d96-5f39e0dfe1b1" providerId="ADAL" clId="{39D57D28-6A87-4689-AF53-586259DCB93F}" dt="2023-06-08T09:54:08.874" v="147" actId="47"/>
        <pc:sldMkLst>
          <pc:docMk/>
          <pc:sldMk cId="672203351" sldId="1938"/>
        </pc:sldMkLst>
      </pc:sldChg>
      <pc:sldChg chg="delSp modSp del mod">
        <pc:chgData name="Montse Ferré" userId="2bca9e45-7f42-4b03-8d96-5f39e0dfe1b1" providerId="ADAL" clId="{39D57D28-6A87-4689-AF53-586259DCB93F}" dt="2023-06-08T09:52:18.335" v="131" actId="47"/>
        <pc:sldMkLst>
          <pc:docMk/>
          <pc:sldMk cId="2268905300" sldId="1987"/>
        </pc:sldMkLst>
        <pc:spChg chg="mod">
          <ac:chgData name="Montse Ferré" userId="2bca9e45-7f42-4b03-8d96-5f39e0dfe1b1" providerId="ADAL" clId="{39D57D28-6A87-4689-AF53-586259DCB93F}" dt="2023-06-08T09:50:32.294" v="125" actId="13926"/>
          <ac:spMkLst>
            <pc:docMk/>
            <pc:sldMk cId="2268905300" sldId="1987"/>
            <ac:spMk id="3" creationId="{AC0AC261-9CC2-3C62-35DF-9EAC9E40059F}"/>
          </ac:spMkLst>
        </pc:spChg>
        <pc:spChg chg="del">
          <ac:chgData name="Montse Ferré" userId="2bca9e45-7f42-4b03-8d96-5f39e0dfe1b1" providerId="ADAL" clId="{39D57D28-6A87-4689-AF53-586259DCB93F}" dt="2023-06-08T09:50:24.794" v="123" actId="478"/>
          <ac:spMkLst>
            <pc:docMk/>
            <pc:sldMk cId="2268905300" sldId="1987"/>
            <ac:spMk id="6" creationId="{A629043A-E5BA-47FA-3299-3D7D02CD51EA}"/>
          </ac:spMkLst>
        </pc:spChg>
        <pc:graphicFrameChg chg="mod">
          <ac:chgData name="Montse Ferré" userId="2bca9e45-7f42-4b03-8d96-5f39e0dfe1b1" providerId="ADAL" clId="{39D57D28-6A87-4689-AF53-586259DCB93F}" dt="2023-06-08T09:50:34.794" v="126" actId="207"/>
          <ac:graphicFrameMkLst>
            <pc:docMk/>
            <pc:sldMk cId="2268905300" sldId="1987"/>
            <ac:graphicFrameMk id="5" creationId="{1B25DDB4-BA61-49FC-E77C-98592E127B7D}"/>
          </ac:graphicFrameMkLst>
        </pc:graphicFrameChg>
      </pc:sldChg>
      <pc:sldChg chg="delSp modSp del mod">
        <pc:chgData name="Montse Ferré" userId="2bca9e45-7f42-4b03-8d96-5f39e0dfe1b1" providerId="ADAL" clId="{39D57D28-6A87-4689-AF53-586259DCB93F}" dt="2023-06-08T09:52:18.335" v="131" actId="47"/>
        <pc:sldMkLst>
          <pc:docMk/>
          <pc:sldMk cId="765551592" sldId="1990"/>
        </pc:sldMkLst>
        <pc:spChg chg="mod">
          <ac:chgData name="Montse Ferré" userId="2bca9e45-7f42-4b03-8d96-5f39e0dfe1b1" providerId="ADAL" clId="{39D57D28-6A87-4689-AF53-586259DCB93F}" dt="2023-06-08T09:51:01.266" v="130" actId="13926"/>
          <ac:spMkLst>
            <pc:docMk/>
            <pc:sldMk cId="765551592" sldId="1990"/>
            <ac:spMk id="2" creationId="{5E0C6A58-2174-EB3B-4417-6B59A8B1835F}"/>
          </ac:spMkLst>
        </pc:spChg>
        <pc:spChg chg="del">
          <ac:chgData name="Montse Ferré" userId="2bca9e45-7f42-4b03-8d96-5f39e0dfe1b1" providerId="ADAL" clId="{39D57D28-6A87-4689-AF53-586259DCB93F}" dt="2023-06-08T09:50:55.575" v="128" actId="478"/>
          <ac:spMkLst>
            <pc:docMk/>
            <pc:sldMk cId="765551592" sldId="1990"/>
            <ac:spMk id="6" creationId="{75E593AB-CCC1-30F2-ACB9-AC028BA32817}"/>
          </ac:spMkLst>
        </pc:spChg>
        <pc:graphicFrameChg chg="mod">
          <ac:chgData name="Montse Ferré" userId="2bca9e45-7f42-4b03-8d96-5f39e0dfe1b1" providerId="ADAL" clId="{39D57D28-6A87-4689-AF53-586259DCB93F}" dt="2023-06-08T09:50:52.494" v="127" actId="207"/>
          <ac:graphicFrameMkLst>
            <pc:docMk/>
            <pc:sldMk cId="765551592" sldId="1990"/>
            <ac:graphicFrameMk id="5" creationId="{53B61EE0-C8AE-D64E-97B3-88BF0A43058E}"/>
          </ac:graphicFrameMkLst>
        </pc:graphicFrameChg>
      </pc:sldChg>
      <pc:sldChg chg="delSp modSp mod">
        <pc:chgData name="Montse Ferré" userId="2bca9e45-7f42-4b03-8d96-5f39e0dfe1b1" providerId="ADAL" clId="{39D57D28-6A87-4689-AF53-586259DCB93F}" dt="2023-06-08T09:37:08.376" v="11" actId="123"/>
        <pc:sldMkLst>
          <pc:docMk/>
          <pc:sldMk cId="3896617309" sldId="1999"/>
        </pc:sldMkLst>
        <pc:spChg chg="mod">
          <ac:chgData name="Montse Ferré" userId="2bca9e45-7f42-4b03-8d96-5f39e0dfe1b1" providerId="ADAL" clId="{39D57D28-6A87-4689-AF53-586259DCB93F}" dt="2023-06-08T09:37:04.494" v="10" actId="20577"/>
          <ac:spMkLst>
            <pc:docMk/>
            <pc:sldMk cId="3896617309" sldId="1999"/>
            <ac:spMk id="2" creationId="{87938885-613C-1752-6E2C-412F74519C03}"/>
          </ac:spMkLst>
        </pc:spChg>
        <pc:spChg chg="mod">
          <ac:chgData name="Montse Ferré" userId="2bca9e45-7f42-4b03-8d96-5f39e0dfe1b1" providerId="ADAL" clId="{39D57D28-6A87-4689-AF53-586259DCB93F}" dt="2023-06-08T09:37:08.376" v="11" actId="123"/>
          <ac:spMkLst>
            <pc:docMk/>
            <pc:sldMk cId="3896617309" sldId="1999"/>
            <ac:spMk id="4" creationId="{28A7A5D4-1294-0E0B-00A2-47EA87489BBA}"/>
          </ac:spMkLst>
        </pc:spChg>
        <pc:spChg chg="del">
          <ac:chgData name="Montse Ferré" userId="2bca9e45-7f42-4b03-8d96-5f39e0dfe1b1" providerId="ADAL" clId="{39D57D28-6A87-4689-AF53-586259DCB93F}" dt="2023-06-08T09:36:50.260" v="7" actId="478"/>
          <ac:spMkLst>
            <pc:docMk/>
            <pc:sldMk cId="3896617309" sldId="1999"/>
            <ac:spMk id="6" creationId="{E5C46DB5-A36C-9262-E129-0F378BA79D96}"/>
          </ac:spMkLst>
        </pc:spChg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3523664514" sldId="2004"/>
        </pc:sldMkLst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1113857903" sldId="2011"/>
        </pc:sldMkLst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4278773310" sldId="2021"/>
        </pc:sldMkLst>
      </pc:sldChg>
      <pc:sldChg chg="modSp mod">
        <pc:chgData name="Montse Ferré" userId="2bca9e45-7f42-4b03-8d96-5f39e0dfe1b1" providerId="ADAL" clId="{39D57D28-6A87-4689-AF53-586259DCB93F}" dt="2023-06-08T10:24:43.621" v="780"/>
        <pc:sldMkLst>
          <pc:docMk/>
          <pc:sldMk cId="4005894626" sldId="2042"/>
        </pc:sldMkLst>
        <pc:spChg chg="mod">
          <ac:chgData name="Montse Ferré" userId="2bca9e45-7f42-4b03-8d96-5f39e0dfe1b1" providerId="ADAL" clId="{39D57D28-6A87-4689-AF53-586259DCB93F}" dt="2023-06-08T10:24:43.621" v="780"/>
          <ac:spMkLst>
            <pc:docMk/>
            <pc:sldMk cId="4005894626" sldId="2042"/>
            <ac:spMk id="3" creationId="{363F0708-ADD1-B316-45AD-B22697B6757C}"/>
          </ac:spMkLst>
        </pc:spChg>
      </pc:sldChg>
      <pc:sldChg chg="delSp modSp mod">
        <pc:chgData name="Montse Ferré" userId="2bca9e45-7f42-4b03-8d96-5f39e0dfe1b1" providerId="ADAL" clId="{39D57D28-6A87-4689-AF53-586259DCB93F}" dt="2023-06-08T09:47:42.684" v="122" actId="20577"/>
        <pc:sldMkLst>
          <pc:docMk/>
          <pc:sldMk cId="4183381594" sldId="2043"/>
        </pc:sldMkLst>
        <pc:spChg chg="del">
          <ac:chgData name="Montse Ferré" userId="2bca9e45-7f42-4b03-8d96-5f39e0dfe1b1" providerId="ADAL" clId="{39D57D28-6A87-4689-AF53-586259DCB93F}" dt="2023-06-08T09:47:39.806" v="121" actId="478"/>
          <ac:spMkLst>
            <pc:docMk/>
            <pc:sldMk cId="4183381594" sldId="2043"/>
            <ac:spMk id="5" creationId="{DA107B85-506A-90C3-DBA5-386D4B8EF6C7}"/>
          </ac:spMkLst>
        </pc:spChg>
        <pc:spChg chg="mod">
          <ac:chgData name="Montse Ferré" userId="2bca9e45-7f42-4b03-8d96-5f39e0dfe1b1" providerId="ADAL" clId="{39D57D28-6A87-4689-AF53-586259DCB93F}" dt="2023-06-08T09:47:42.684" v="122" actId="20577"/>
          <ac:spMkLst>
            <pc:docMk/>
            <pc:sldMk cId="4183381594" sldId="2043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39D57D28-6A87-4689-AF53-586259DCB93F}" dt="2023-06-08T09:44:18.093" v="22" actId="207"/>
          <ac:graphicFrameMkLst>
            <pc:docMk/>
            <pc:sldMk cId="4183381594" sldId="2043"/>
            <ac:graphicFrameMk id="4" creationId="{A138F7F4-1955-1436-F0D5-29B7C311E926}"/>
          </ac:graphicFrameMkLst>
        </pc:graphicFrameChg>
      </pc:sldChg>
      <pc:sldChg chg="delSp modSp mod">
        <pc:chgData name="Montse Ferré" userId="2bca9e45-7f42-4b03-8d96-5f39e0dfe1b1" providerId="ADAL" clId="{39D57D28-6A87-4689-AF53-586259DCB93F}" dt="2023-06-08T09:47:37.039" v="120" actId="20577"/>
        <pc:sldMkLst>
          <pc:docMk/>
          <pc:sldMk cId="1435241579" sldId="2044"/>
        </pc:sldMkLst>
        <pc:spChg chg="del">
          <ac:chgData name="Montse Ferré" userId="2bca9e45-7f42-4b03-8d96-5f39e0dfe1b1" providerId="ADAL" clId="{39D57D28-6A87-4689-AF53-586259DCB93F}" dt="2023-06-08T09:47:34.129" v="119" actId="478"/>
          <ac:spMkLst>
            <pc:docMk/>
            <pc:sldMk cId="1435241579" sldId="2044"/>
            <ac:spMk id="2" creationId="{10773E18-9948-F45E-A3AA-308CC2A9D83F}"/>
          </ac:spMkLst>
        </pc:spChg>
        <pc:spChg chg="mod">
          <ac:chgData name="Montse Ferré" userId="2bca9e45-7f42-4b03-8d96-5f39e0dfe1b1" providerId="ADAL" clId="{39D57D28-6A87-4689-AF53-586259DCB93F}" dt="2023-06-08T09:47:37.039" v="120" actId="20577"/>
          <ac:spMkLst>
            <pc:docMk/>
            <pc:sldMk cId="1435241579" sldId="2044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39D57D28-6A87-4689-AF53-586259DCB93F}" dt="2023-06-08T09:46:33.015" v="101" actId="207"/>
          <ac:graphicFrameMkLst>
            <pc:docMk/>
            <pc:sldMk cId="1435241579" sldId="2044"/>
            <ac:graphicFrameMk id="7" creationId="{F1E60173-60F2-5FB5-BF0C-90A5B7A1A71D}"/>
          </ac:graphicFrameMkLst>
        </pc:graphicFrameChg>
      </pc:sldChg>
      <pc:sldChg chg="addSp delSp modSp mod">
        <pc:chgData name="Montse Ferré" userId="2bca9e45-7f42-4b03-8d96-5f39e0dfe1b1" providerId="ADAL" clId="{39D57D28-6A87-4689-AF53-586259DCB93F}" dt="2023-06-08T09:47:30.961" v="118" actId="20577"/>
        <pc:sldMkLst>
          <pc:docMk/>
          <pc:sldMk cId="1210802115" sldId="2045"/>
        </pc:sldMkLst>
        <pc:spChg chg="add del mod">
          <ac:chgData name="Montse Ferré" userId="2bca9e45-7f42-4b03-8d96-5f39e0dfe1b1" providerId="ADAL" clId="{39D57D28-6A87-4689-AF53-586259DCB93F}" dt="2023-06-08T09:47:06.133" v="111" actId="478"/>
          <ac:spMkLst>
            <pc:docMk/>
            <pc:sldMk cId="1210802115" sldId="2045"/>
            <ac:spMk id="2" creationId="{6C907FA8-CB9B-EDAB-EAB4-E2781EE6C913}"/>
          </ac:spMkLst>
        </pc:spChg>
        <pc:spChg chg="del">
          <ac:chgData name="Montse Ferré" userId="2bca9e45-7f42-4b03-8d96-5f39e0dfe1b1" providerId="ADAL" clId="{39D57D28-6A87-4689-AF53-586259DCB93F}" dt="2023-06-08T09:47:28.296" v="117" actId="478"/>
          <ac:spMkLst>
            <pc:docMk/>
            <pc:sldMk cId="1210802115" sldId="2045"/>
            <ac:spMk id="4" creationId="{23F351BC-4DA1-6AD0-4264-A7F1C71C4C78}"/>
          </ac:spMkLst>
        </pc:spChg>
        <pc:spChg chg="mod">
          <ac:chgData name="Montse Ferré" userId="2bca9e45-7f42-4b03-8d96-5f39e0dfe1b1" providerId="ADAL" clId="{39D57D28-6A87-4689-AF53-586259DCB93F}" dt="2023-06-08T09:47:30.961" v="118" actId="20577"/>
          <ac:spMkLst>
            <pc:docMk/>
            <pc:sldMk cId="1210802115" sldId="2045"/>
            <ac:spMk id="9" creationId="{C894D20C-48CF-0299-D27C-67EBD75EA874}"/>
          </ac:spMkLst>
        </pc:spChg>
        <pc:graphicFrameChg chg="mod">
          <ac:chgData name="Montse Ferré" userId="2bca9e45-7f42-4b03-8d96-5f39e0dfe1b1" providerId="ADAL" clId="{39D57D28-6A87-4689-AF53-586259DCB93F}" dt="2023-06-08T09:46:41.918" v="103"/>
          <ac:graphicFrameMkLst>
            <pc:docMk/>
            <pc:sldMk cId="1210802115" sldId="2045"/>
            <ac:graphicFrameMk id="3" creationId="{0878B2DE-E8AC-1520-BFBB-C106E7ECD119}"/>
          </ac:graphicFrameMkLst>
        </pc:graphicFrameChg>
      </pc:sldChg>
      <pc:sldChg chg="delSp modSp mod">
        <pc:chgData name="Montse Ferré" userId="2bca9e45-7f42-4b03-8d96-5f39e0dfe1b1" providerId="ADAL" clId="{39D57D28-6A87-4689-AF53-586259DCB93F}" dt="2023-06-08T09:47:23.985" v="116" actId="20577"/>
        <pc:sldMkLst>
          <pc:docMk/>
          <pc:sldMk cId="2654531085" sldId="2046"/>
        </pc:sldMkLst>
        <pc:spChg chg="del">
          <ac:chgData name="Montse Ferré" userId="2bca9e45-7f42-4b03-8d96-5f39e0dfe1b1" providerId="ADAL" clId="{39D57D28-6A87-4689-AF53-586259DCB93F}" dt="2023-06-08T09:47:20.529" v="115" actId="478"/>
          <ac:spMkLst>
            <pc:docMk/>
            <pc:sldMk cId="2654531085" sldId="2046"/>
            <ac:spMk id="4" creationId="{AEF852B9-E135-3533-41EE-D610B2141C39}"/>
          </ac:spMkLst>
        </pc:spChg>
        <pc:spChg chg="mod">
          <ac:chgData name="Montse Ferré" userId="2bca9e45-7f42-4b03-8d96-5f39e0dfe1b1" providerId="ADAL" clId="{39D57D28-6A87-4689-AF53-586259DCB93F}" dt="2023-06-08T09:47:23.985" v="116" actId="20577"/>
          <ac:spMkLst>
            <pc:docMk/>
            <pc:sldMk cId="2654531085" sldId="2046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39D57D28-6A87-4689-AF53-586259DCB93F}" dt="2023-06-08T09:46:46.809" v="104" actId="207"/>
          <ac:graphicFrameMkLst>
            <pc:docMk/>
            <pc:sldMk cId="2654531085" sldId="2046"/>
            <ac:graphicFrameMk id="7" creationId="{F1E60173-60F2-5FB5-BF0C-90A5B7A1A71D}"/>
          </ac:graphicFrameMkLst>
        </pc:graphicFrameChg>
      </pc:sldChg>
      <pc:sldChg chg="addSp delSp modSp mod">
        <pc:chgData name="Montse Ferré" userId="2bca9e45-7f42-4b03-8d96-5f39e0dfe1b1" providerId="ADAL" clId="{39D57D28-6A87-4689-AF53-586259DCB93F}" dt="2023-06-08T09:47:14.006" v="114" actId="21"/>
        <pc:sldMkLst>
          <pc:docMk/>
          <pc:sldMk cId="1476090007" sldId="2047"/>
        </pc:sldMkLst>
        <pc:spChg chg="add del mod">
          <ac:chgData name="Montse Ferré" userId="2bca9e45-7f42-4b03-8d96-5f39e0dfe1b1" providerId="ADAL" clId="{39D57D28-6A87-4689-AF53-586259DCB93F}" dt="2023-06-08T09:47:14.006" v="114" actId="21"/>
          <ac:spMkLst>
            <pc:docMk/>
            <pc:sldMk cId="1476090007" sldId="2047"/>
            <ac:spMk id="2" creationId="{06236620-6957-865E-94BA-D70583D431F1}"/>
          </ac:spMkLst>
        </pc:spChg>
        <pc:spChg chg="mod">
          <ac:chgData name="Montse Ferré" userId="2bca9e45-7f42-4b03-8d96-5f39e0dfe1b1" providerId="ADAL" clId="{39D57D28-6A87-4689-AF53-586259DCB93F}" dt="2023-06-08T09:47:11.417" v="113" actId="554"/>
          <ac:spMkLst>
            <pc:docMk/>
            <pc:sldMk cId="1476090007" sldId="2047"/>
            <ac:spMk id="3" creationId="{100681F9-AE2D-3B94-475E-1DC60F5FEC7C}"/>
          </ac:spMkLst>
        </pc:spChg>
        <pc:spChg chg="del">
          <ac:chgData name="Montse Ferré" userId="2bca9e45-7f42-4b03-8d96-5f39e0dfe1b1" providerId="ADAL" clId="{39D57D28-6A87-4689-AF53-586259DCB93F}" dt="2023-06-08T09:46:56.342" v="108" actId="478"/>
          <ac:spMkLst>
            <pc:docMk/>
            <pc:sldMk cId="1476090007" sldId="2047"/>
            <ac:spMk id="4" creationId="{98C810E3-5BBE-0F71-9628-0554A4503043}"/>
          </ac:spMkLst>
        </pc:spChg>
        <pc:spChg chg="mod">
          <ac:chgData name="Montse Ferré" userId="2bca9e45-7f42-4b03-8d96-5f39e0dfe1b1" providerId="ADAL" clId="{39D57D28-6A87-4689-AF53-586259DCB93F}" dt="2023-06-08T09:46:59.240" v="109" actId="20577"/>
          <ac:spMkLst>
            <pc:docMk/>
            <pc:sldMk cId="1476090007" sldId="2047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39D57D28-6A87-4689-AF53-586259DCB93F}" dt="2023-06-08T09:46:50.353" v="105" actId="207"/>
          <ac:graphicFrameMkLst>
            <pc:docMk/>
            <pc:sldMk cId="1476090007" sldId="2047"/>
            <ac:graphicFrameMk id="7" creationId="{F1E60173-60F2-5FB5-BF0C-90A5B7A1A71D}"/>
          </ac:graphicFrameMkLst>
        </pc:graphicFrameChg>
      </pc:sldChg>
      <pc:sldChg chg="modSp mod">
        <pc:chgData name="Montse Ferré" userId="2bca9e45-7f42-4b03-8d96-5f39e0dfe1b1" providerId="ADAL" clId="{39D57D28-6A87-4689-AF53-586259DCB93F}" dt="2023-06-08T09:53:35.927" v="143" actId="948"/>
        <pc:sldMkLst>
          <pc:docMk/>
          <pc:sldMk cId="182997436" sldId="2056"/>
        </pc:sldMkLst>
        <pc:spChg chg="mod">
          <ac:chgData name="Montse Ferré" userId="2bca9e45-7f42-4b03-8d96-5f39e0dfe1b1" providerId="ADAL" clId="{39D57D28-6A87-4689-AF53-586259DCB93F}" dt="2023-06-08T09:53:35.927" v="143" actId="948"/>
          <ac:spMkLst>
            <pc:docMk/>
            <pc:sldMk cId="182997436" sldId="2056"/>
            <ac:spMk id="2" creationId="{D711FC69-511C-A978-358C-E2CF7F763F2E}"/>
          </ac:spMkLst>
        </pc:spChg>
      </pc:sldChg>
      <pc:sldChg chg="del">
        <pc:chgData name="Montse Ferré" userId="2bca9e45-7f42-4b03-8d96-5f39e0dfe1b1" providerId="ADAL" clId="{39D57D28-6A87-4689-AF53-586259DCB93F}" dt="2023-06-08T09:53:48.215" v="146" actId="47"/>
        <pc:sldMkLst>
          <pc:docMk/>
          <pc:sldMk cId="1493777460" sldId="2057"/>
        </pc:sldMkLst>
      </pc:sldChg>
      <pc:sldChg chg="modSp mod">
        <pc:chgData name="Montse Ferré" userId="2bca9e45-7f42-4b03-8d96-5f39e0dfe1b1" providerId="ADAL" clId="{39D57D28-6A87-4689-AF53-586259DCB93F}" dt="2023-06-08T09:40:21.510" v="21" actId="27918"/>
        <pc:sldMkLst>
          <pc:docMk/>
          <pc:sldMk cId="1059896614" sldId="2063"/>
        </pc:sldMkLst>
        <pc:graphicFrameChg chg="mod">
          <ac:chgData name="Montse Ferré" userId="2bca9e45-7f42-4b03-8d96-5f39e0dfe1b1" providerId="ADAL" clId="{39D57D28-6A87-4689-AF53-586259DCB93F}" dt="2023-06-08T09:38:43.761" v="15" actId="14100"/>
          <ac:graphicFrameMkLst>
            <pc:docMk/>
            <pc:sldMk cId="1059896614" sldId="2063"/>
            <ac:graphicFrameMk id="44" creationId="{AE03EB47-EEC8-775B-8D23-B7C5E0E3D720}"/>
          </ac:graphicFrameMkLst>
        </pc:graphicFrameChg>
      </pc:sldChg>
      <pc:sldChg chg="addSp modSp mod">
        <pc:chgData name="Montse Ferré" userId="2bca9e45-7f42-4b03-8d96-5f39e0dfe1b1" providerId="ADAL" clId="{39D57D28-6A87-4689-AF53-586259DCB93F}" dt="2023-06-08T10:24:50.288" v="781"/>
        <pc:sldMkLst>
          <pc:docMk/>
          <pc:sldMk cId="2546954382" sldId="2064"/>
        </pc:sldMkLst>
        <pc:spChg chg="mod">
          <ac:chgData name="Montse Ferré" userId="2bca9e45-7f42-4b03-8d96-5f39e0dfe1b1" providerId="ADAL" clId="{39D57D28-6A87-4689-AF53-586259DCB93F}" dt="2023-06-08T10:24:50.288" v="781"/>
          <ac:spMkLst>
            <pc:docMk/>
            <pc:sldMk cId="2546954382" sldId="2064"/>
            <ac:spMk id="3" creationId="{363F0708-ADD1-B316-45AD-B22697B6757C}"/>
          </ac:spMkLst>
        </pc:spChg>
        <pc:spChg chg="add mod">
          <ac:chgData name="Montse Ferré" userId="2bca9e45-7f42-4b03-8d96-5f39e0dfe1b1" providerId="ADAL" clId="{39D57D28-6A87-4689-AF53-586259DCB93F}" dt="2023-06-08T09:45:59.495" v="96" actId="20577"/>
          <ac:spMkLst>
            <pc:docMk/>
            <pc:sldMk cId="2546954382" sldId="2064"/>
            <ac:spMk id="4" creationId="{BC28F137-E8A4-CC8E-47F8-8B71DFE4E62D}"/>
          </ac:spMkLst>
        </pc:spChg>
      </pc:sldChg>
      <pc:sldChg chg="del">
        <pc:chgData name="Montse Ferré" userId="2bca9e45-7f42-4b03-8d96-5f39e0dfe1b1" providerId="ADAL" clId="{39D57D28-6A87-4689-AF53-586259DCB93F}" dt="2023-06-08T09:54:11.963" v="148" actId="2696"/>
        <pc:sldMkLst>
          <pc:docMk/>
          <pc:sldMk cId="3059271432" sldId="2065"/>
        </pc:sldMkLst>
      </pc:sldChg>
      <pc:sldChg chg="modSp add del mod">
        <pc:chgData name="Montse Ferré" userId="2bca9e45-7f42-4b03-8d96-5f39e0dfe1b1" providerId="ADAL" clId="{39D57D28-6A87-4689-AF53-586259DCB93F}" dt="2023-06-08T10:35:21.181" v="943" actId="47"/>
        <pc:sldMkLst>
          <pc:docMk/>
          <pc:sldMk cId="3381304692" sldId="2065"/>
        </pc:sldMkLst>
        <pc:spChg chg="mod">
          <ac:chgData name="Montse Ferré" userId="2bca9e45-7f42-4b03-8d96-5f39e0dfe1b1" providerId="ADAL" clId="{39D57D28-6A87-4689-AF53-586259DCB93F}" dt="2023-06-08T10:24:24.571" v="779" actId="790"/>
          <ac:spMkLst>
            <pc:docMk/>
            <pc:sldMk cId="3381304692" sldId="2065"/>
            <ac:spMk id="3" creationId="{363F0708-ADD1-B316-45AD-B22697B6757C}"/>
          </ac:spMkLst>
        </pc:spChg>
      </pc:sldChg>
    </pc:docChg>
  </pc:docChgLst>
  <pc:docChgLst>
    <pc:chgData name="Montse Ferré" userId="2bca9e45-7f42-4b03-8d96-5f39e0dfe1b1" providerId="ADAL" clId="{F3E38E0F-8F7D-46CD-B3CB-06174056AF07}"/>
    <pc:docChg chg="custSel modSld">
      <pc:chgData name="Montse Ferré" userId="2bca9e45-7f42-4b03-8d96-5f39e0dfe1b1" providerId="ADAL" clId="{F3E38E0F-8F7D-46CD-B3CB-06174056AF07}" dt="2023-05-16T10:26:04.569" v="108" actId="20577"/>
      <pc:docMkLst>
        <pc:docMk/>
      </pc:docMkLst>
      <pc:sldChg chg="delSp modSp mod">
        <pc:chgData name="Montse Ferré" userId="2bca9e45-7f42-4b03-8d96-5f39e0dfe1b1" providerId="ADAL" clId="{F3E38E0F-8F7D-46CD-B3CB-06174056AF07}" dt="2023-05-12T09:32:47.090" v="8" actId="20577"/>
        <pc:sldMkLst>
          <pc:docMk/>
          <pc:sldMk cId="0" sldId="825"/>
        </pc:sldMkLst>
        <pc:spChg chg="del">
          <ac:chgData name="Montse Ferré" userId="2bca9e45-7f42-4b03-8d96-5f39e0dfe1b1" providerId="ADAL" clId="{F3E38E0F-8F7D-46CD-B3CB-06174056AF07}" dt="2023-05-12T09:32:01.840" v="0" actId="478"/>
          <ac:spMkLst>
            <pc:docMk/>
            <pc:sldMk cId="0" sldId="825"/>
            <ac:spMk id="3" creationId="{09351F13-02A7-8EBB-8440-254CC9D18A31}"/>
          </ac:spMkLst>
        </pc:spChg>
        <pc:spChg chg="mod">
          <ac:chgData name="Montse Ferré" userId="2bca9e45-7f42-4b03-8d96-5f39e0dfe1b1" providerId="ADAL" clId="{F3E38E0F-8F7D-46CD-B3CB-06174056AF07}" dt="2023-05-12T09:32:47.090" v="8" actId="20577"/>
          <ac:spMkLst>
            <pc:docMk/>
            <pc:sldMk cId="0" sldId="825"/>
            <ac:spMk id="7" creationId="{2F9F8CC6-7910-55EE-442A-EBDD60061C21}"/>
          </ac:spMkLst>
        </pc:spChg>
      </pc:sldChg>
      <pc:sldChg chg="delSp modSp mod">
        <pc:chgData name="Montse Ferré" userId="2bca9e45-7f42-4b03-8d96-5f39e0dfe1b1" providerId="ADAL" clId="{F3E38E0F-8F7D-46CD-B3CB-06174056AF07}" dt="2023-05-12T09:40:15.157" v="16" actId="478"/>
        <pc:sldMkLst>
          <pc:docMk/>
          <pc:sldMk cId="2726132238" sldId="1912"/>
        </pc:sldMkLst>
        <pc:spChg chg="mod">
          <ac:chgData name="Montse Ferré" userId="2bca9e45-7f42-4b03-8d96-5f39e0dfe1b1" providerId="ADAL" clId="{F3E38E0F-8F7D-46CD-B3CB-06174056AF07}" dt="2023-05-12T09:39:49.624" v="11" actId="20577"/>
          <ac:spMkLst>
            <pc:docMk/>
            <pc:sldMk cId="2726132238" sldId="1912"/>
            <ac:spMk id="3" creationId="{7E4D9A7A-A470-5A2A-FD88-7EA9FCE107BE}"/>
          </ac:spMkLst>
        </pc:spChg>
        <pc:spChg chg="del">
          <ac:chgData name="Montse Ferré" userId="2bca9e45-7f42-4b03-8d96-5f39e0dfe1b1" providerId="ADAL" clId="{F3E38E0F-8F7D-46CD-B3CB-06174056AF07}" dt="2023-05-12T09:40:15.157" v="16" actId="478"/>
          <ac:spMkLst>
            <pc:docMk/>
            <pc:sldMk cId="2726132238" sldId="1912"/>
            <ac:spMk id="4" creationId="{2D9BF5DC-3883-42F9-AF92-FE15E160F09A}"/>
          </ac:spMkLst>
        </pc:spChg>
      </pc:sldChg>
      <pc:sldChg chg="delSp mod">
        <pc:chgData name="Montse Ferré" userId="2bca9e45-7f42-4b03-8d96-5f39e0dfe1b1" providerId="ADAL" clId="{F3E38E0F-8F7D-46CD-B3CB-06174056AF07}" dt="2023-05-12T09:44:57.691" v="46" actId="478"/>
        <pc:sldMkLst>
          <pc:docMk/>
          <pc:sldMk cId="3062682436" sldId="1925"/>
        </pc:sldMkLst>
        <pc:spChg chg="del">
          <ac:chgData name="Montse Ferré" userId="2bca9e45-7f42-4b03-8d96-5f39e0dfe1b1" providerId="ADAL" clId="{F3E38E0F-8F7D-46CD-B3CB-06174056AF07}" dt="2023-05-12T09:44:57.691" v="46" actId="478"/>
          <ac:spMkLst>
            <pc:docMk/>
            <pc:sldMk cId="3062682436" sldId="1925"/>
            <ac:spMk id="7" creationId="{0851767D-BCDD-BC71-4A2E-454A144A0192}"/>
          </ac:spMkLst>
        </pc:spChg>
      </pc:sldChg>
      <pc:sldChg chg="delSp modSp mod">
        <pc:chgData name="Montse Ferré" userId="2bca9e45-7f42-4b03-8d96-5f39e0dfe1b1" providerId="ADAL" clId="{F3E38E0F-8F7D-46CD-B3CB-06174056AF07}" dt="2023-05-12T09:44:46.858" v="45" actId="478"/>
        <pc:sldMkLst>
          <pc:docMk/>
          <pc:sldMk cId="3168022551" sldId="1928"/>
        </pc:sldMkLst>
        <pc:spChg chg="mod">
          <ac:chgData name="Montse Ferré" userId="2bca9e45-7f42-4b03-8d96-5f39e0dfe1b1" providerId="ADAL" clId="{F3E38E0F-8F7D-46CD-B3CB-06174056AF07}" dt="2023-05-12T09:43:51.470" v="40" actId="20577"/>
          <ac:spMkLst>
            <pc:docMk/>
            <pc:sldMk cId="3168022551" sldId="1928"/>
            <ac:spMk id="2" creationId="{E0207DEE-8AA7-1622-5D67-33093C1DFECF}"/>
          </ac:spMkLst>
        </pc:spChg>
        <pc:spChg chg="del">
          <ac:chgData name="Montse Ferré" userId="2bca9e45-7f42-4b03-8d96-5f39e0dfe1b1" providerId="ADAL" clId="{F3E38E0F-8F7D-46CD-B3CB-06174056AF07}" dt="2023-05-12T09:44:46.858" v="45" actId="478"/>
          <ac:spMkLst>
            <pc:docMk/>
            <pc:sldMk cId="3168022551" sldId="1928"/>
            <ac:spMk id="5" creationId="{6FE81FAF-365E-052B-84AB-A000F2A9C17E}"/>
          </ac:spMkLst>
        </pc:spChg>
      </pc:sldChg>
      <pc:sldChg chg="delSp modSp mod">
        <pc:chgData name="Montse Ferré" userId="2bca9e45-7f42-4b03-8d96-5f39e0dfe1b1" providerId="ADAL" clId="{F3E38E0F-8F7D-46CD-B3CB-06174056AF07}" dt="2023-05-12T09:41:09.758" v="24" actId="478"/>
        <pc:sldMkLst>
          <pc:docMk/>
          <pc:sldMk cId="1790861304" sldId="1930"/>
        </pc:sldMkLst>
        <pc:spChg chg="mod">
          <ac:chgData name="Montse Ferré" userId="2bca9e45-7f42-4b03-8d96-5f39e0dfe1b1" providerId="ADAL" clId="{F3E38E0F-8F7D-46CD-B3CB-06174056AF07}" dt="2023-05-12T09:40:44.891" v="19" actId="20577"/>
          <ac:spMkLst>
            <pc:docMk/>
            <pc:sldMk cId="1790861304" sldId="1930"/>
            <ac:spMk id="2" creationId="{4D1B7136-AC25-855A-C987-6A47596BC322}"/>
          </ac:spMkLst>
        </pc:spChg>
        <pc:spChg chg="del">
          <ac:chgData name="Montse Ferré" userId="2bca9e45-7f42-4b03-8d96-5f39e0dfe1b1" providerId="ADAL" clId="{F3E38E0F-8F7D-46CD-B3CB-06174056AF07}" dt="2023-05-12T09:41:09.758" v="24" actId="478"/>
          <ac:spMkLst>
            <pc:docMk/>
            <pc:sldMk cId="1790861304" sldId="1930"/>
            <ac:spMk id="5" creationId="{125446E6-833A-A922-A8F4-2572A440AA79}"/>
          </ac:spMkLst>
        </pc:spChg>
      </pc:sldChg>
      <pc:sldChg chg="delSp modSp mod">
        <pc:chgData name="Montse Ferré" userId="2bca9e45-7f42-4b03-8d96-5f39e0dfe1b1" providerId="ADAL" clId="{F3E38E0F-8F7D-46CD-B3CB-06174056AF07}" dt="2023-05-12T09:50:18.897" v="96" actId="478"/>
        <pc:sldMkLst>
          <pc:docMk/>
          <pc:sldMk cId="2268905300" sldId="1987"/>
        </pc:sldMkLst>
        <pc:spChg chg="mod">
          <ac:chgData name="Montse Ferré" userId="2bca9e45-7f42-4b03-8d96-5f39e0dfe1b1" providerId="ADAL" clId="{F3E38E0F-8F7D-46CD-B3CB-06174056AF07}" dt="2023-05-12T09:49:54.976" v="92" actId="20577"/>
          <ac:spMkLst>
            <pc:docMk/>
            <pc:sldMk cId="2268905300" sldId="1987"/>
            <ac:spMk id="2" creationId="{DE4332EB-9CBA-EBF3-F9E0-E92473E73958}"/>
          </ac:spMkLst>
        </pc:spChg>
        <pc:spChg chg="del">
          <ac:chgData name="Montse Ferré" userId="2bca9e45-7f42-4b03-8d96-5f39e0dfe1b1" providerId="ADAL" clId="{F3E38E0F-8F7D-46CD-B3CB-06174056AF07}" dt="2023-05-12T09:50:18.897" v="96" actId="478"/>
          <ac:spMkLst>
            <pc:docMk/>
            <pc:sldMk cId="2268905300" sldId="1987"/>
            <ac:spMk id="4" creationId="{BA4C3B37-CA3C-90A0-D663-AD738B3089BC}"/>
          </ac:spMkLst>
        </pc:spChg>
      </pc:sldChg>
      <pc:sldChg chg="delSp modSp mod">
        <pc:chgData name="Montse Ferré" userId="2bca9e45-7f42-4b03-8d96-5f39e0dfe1b1" providerId="ADAL" clId="{F3E38E0F-8F7D-46CD-B3CB-06174056AF07}" dt="2023-05-12T09:48:53.091" v="77" actId="478"/>
        <pc:sldMkLst>
          <pc:docMk/>
          <pc:sldMk cId="765551592" sldId="1990"/>
        </pc:sldMkLst>
        <pc:spChg chg="mod">
          <ac:chgData name="Montse Ferré" userId="2bca9e45-7f42-4b03-8d96-5f39e0dfe1b1" providerId="ADAL" clId="{F3E38E0F-8F7D-46CD-B3CB-06174056AF07}" dt="2023-05-12T09:48:08.791" v="72" actId="20577"/>
          <ac:spMkLst>
            <pc:docMk/>
            <pc:sldMk cId="765551592" sldId="1990"/>
            <ac:spMk id="3" creationId="{4D1B7136-AC25-855A-C987-6A47596BC322}"/>
          </ac:spMkLst>
        </pc:spChg>
        <pc:spChg chg="del">
          <ac:chgData name="Montse Ferré" userId="2bca9e45-7f42-4b03-8d96-5f39e0dfe1b1" providerId="ADAL" clId="{F3E38E0F-8F7D-46CD-B3CB-06174056AF07}" dt="2023-05-12T09:48:53.091" v="77" actId="478"/>
          <ac:spMkLst>
            <pc:docMk/>
            <pc:sldMk cId="765551592" sldId="1990"/>
            <ac:spMk id="4" creationId="{3BA39DB2-A526-2816-7C7A-6412A1B08BE0}"/>
          </ac:spMkLst>
        </pc:spChg>
      </pc:sldChg>
      <pc:sldChg chg="delSp mod">
        <pc:chgData name="Montse Ferré" userId="2bca9e45-7f42-4b03-8d96-5f39e0dfe1b1" providerId="ADAL" clId="{F3E38E0F-8F7D-46CD-B3CB-06174056AF07}" dt="2023-05-12T09:41:23.958" v="25" actId="478"/>
        <pc:sldMkLst>
          <pc:docMk/>
          <pc:sldMk cId="568526222" sldId="2035"/>
        </pc:sldMkLst>
        <pc:spChg chg="del">
          <ac:chgData name="Montse Ferré" userId="2bca9e45-7f42-4b03-8d96-5f39e0dfe1b1" providerId="ADAL" clId="{F3E38E0F-8F7D-46CD-B3CB-06174056AF07}" dt="2023-05-12T09:41:23.958" v="25" actId="478"/>
          <ac:spMkLst>
            <pc:docMk/>
            <pc:sldMk cId="568526222" sldId="2035"/>
            <ac:spMk id="3" creationId="{1BDF793E-A445-E2AE-88E4-278D9D1348FC}"/>
          </ac:spMkLst>
        </pc:spChg>
      </pc:sldChg>
      <pc:sldChg chg="delSp modSp mod">
        <pc:chgData name="Montse Ferré" userId="2bca9e45-7f42-4b03-8d96-5f39e0dfe1b1" providerId="ADAL" clId="{F3E38E0F-8F7D-46CD-B3CB-06174056AF07}" dt="2023-05-12T09:42:26.924" v="31" actId="478"/>
        <pc:sldMkLst>
          <pc:docMk/>
          <pc:sldMk cId="2654531085" sldId="2046"/>
        </pc:sldMkLst>
        <pc:spChg chg="mod">
          <ac:chgData name="Montse Ferré" userId="2bca9e45-7f42-4b03-8d96-5f39e0dfe1b1" providerId="ADAL" clId="{F3E38E0F-8F7D-46CD-B3CB-06174056AF07}" dt="2023-05-12T09:41:41.558" v="27" actId="20577"/>
          <ac:spMkLst>
            <pc:docMk/>
            <pc:sldMk cId="2654531085" sldId="2046"/>
            <ac:spMk id="3" creationId="{100681F9-AE2D-3B94-475E-1DC60F5FEC7C}"/>
          </ac:spMkLst>
        </pc:spChg>
        <pc:spChg chg="del">
          <ac:chgData name="Montse Ferré" userId="2bca9e45-7f42-4b03-8d96-5f39e0dfe1b1" providerId="ADAL" clId="{F3E38E0F-8F7D-46CD-B3CB-06174056AF07}" dt="2023-05-12T09:42:26.924" v="31" actId="478"/>
          <ac:spMkLst>
            <pc:docMk/>
            <pc:sldMk cId="2654531085" sldId="2046"/>
            <ac:spMk id="4" creationId="{F1181EEA-EC8F-9FAA-6246-98302EB0C59A}"/>
          </ac:spMkLst>
        </pc:spChg>
      </pc:sldChg>
      <pc:sldChg chg="delSp modSp mod">
        <pc:chgData name="Montse Ferré" userId="2bca9e45-7f42-4b03-8d96-5f39e0dfe1b1" providerId="ADAL" clId="{F3E38E0F-8F7D-46CD-B3CB-06174056AF07}" dt="2023-05-12T09:43:06.658" v="37" actId="478"/>
        <pc:sldMkLst>
          <pc:docMk/>
          <pc:sldMk cId="1476090007" sldId="2047"/>
        </pc:sldMkLst>
        <pc:spChg chg="mod">
          <ac:chgData name="Montse Ferré" userId="2bca9e45-7f42-4b03-8d96-5f39e0dfe1b1" providerId="ADAL" clId="{F3E38E0F-8F7D-46CD-B3CB-06174056AF07}" dt="2023-05-12T09:42:45.974" v="33" actId="20577"/>
          <ac:spMkLst>
            <pc:docMk/>
            <pc:sldMk cId="1476090007" sldId="2047"/>
            <ac:spMk id="3" creationId="{100681F9-AE2D-3B94-475E-1DC60F5FEC7C}"/>
          </ac:spMkLst>
        </pc:spChg>
        <pc:spChg chg="del">
          <ac:chgData name="Montse Ferré" userId="2bca9e45-7f42-4b03-8d96-5f39e0dfe1b1" providerId="ADAL" clId="{F3E38E0F-8F7D-46CD-B3CB-06174056AF07}" dt="2023-05-12T09:43:06.658" v="37" actId="478"/>
          <ac:spMkLst>
            <pc:docMk/>
            <pc:sldMk cId="1476090007" sldId="2047"/>
            <ac:spMk id="4" creationId="{E6369191-3E10-1AB5-7A5F-8923F75F37C5}"/>
          </ac:spMkLst>
        </pc:spChg>
      </pc:sldChg>
      <pc:sldChg chg="delSp modSp mod">
        <pc:chgData name="Montse Ferré" userId="2bca9e45-7f42-4b03-8d96-5f39e0dfe1b1" providerId="ADAL" clId="{F3E38E0F-8F7D-46CD-B3CB-06174056AF07}" dt="2023-05-12T09:46:28.475" v="53" actId="478"/>
        <pc:sldMkLst>
          <pc:docMk/>
          <pc:sldMk cId="3974232614" sldId="2050"/>
        </pc:sldMkLst>
        <pc:spChg chg="mod">
          <ac:chgData name="Montse Ferré" userId="2bca9e45-7f42-4b03-8d96-5f39e0dfe1b1" providerId="ADAL" clId="{F3E38E0F-8F7D-46CD-B3CB-06174056AF07}" dt="2023-05-12T09:45:39.478" v="49" actId="20577"/>
          <ac:spMkLst>
            <pc:docMk/>
            <pc:sldMk cId="3974232614" sldId="2050"/>
            <ac:spMk id="5" creationId="{32F4A453-622A-352F-C50F-242E6761F11D}"/>
          </ac:spMkLst>
        </pc:spChg>
        <pc:spChg chg="del">
          <ac:chgData name="Montse Ferré" userId="2bca9e45-7f42-4b03-8d96-5f39e0dfe1b1" providerId="ADAL" clId="{F3E38E0F-8F7D-46CD-B3CB-06174056AF07}" dt="2023-05-12T09:46:28.475" v="53" actId="478"/>
          <ac:spMkLst>
            <pc:docMk/>
            <pc:sldMk cId="3974232614" sldId="2050"/>
            <ac:spMk id="7" creationId="{960B2D25-EB9F-BC97-A342-12AF6F06D0F5}"/>
          </ac:spMkLst>
        </pc:spChg>
      </pc:sldChg>
      <pc:sldChg chg="modSp mod">
        <pc:chgData name="Montse Ferré" userId="2bca9e45-7f42-4b03-8d96-5f39e0dfe1b1" providerId="ADAL" clId="{F3E38E0F-8F7D-46CD-B3CB-06174056AF07}" dt="2023-05-16T10:26:04.569" v="108" actId="20577"/>
        <pc:sldMkLst>
          <pc:docMk/>
          <pc:sldMk cId="548592340" sldId="2059"/>
        </pc:sldMkLst>
        <pc:spChg chg="mod">
          <ac:chgData name="Montse Ferré" userId="2bca9e45-7f42-4b03-8d96-5f39e0dfe1b1" providerId="ADAL" clId="{F3E38E0F-8F7D-46CD-B3CB-06174056AF07}" dt="2023-05-16T10:26:04.569" v="108" actId="20577"/>
          <ac:spMkLst>
            <pc:docMk/>
            <pc:sldMk cId="548592340" sldId="2059"/>
            <ac:spMk id="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62245281311003"/>
          <c:y val="2.9447740066379763E-2"/>
          <c:w val="0.4385833479521975"/>
          <c:h val="0.943324427606882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DC-434D-AA26-306101730B71}"/>
              </c:ext>
            </c:extLst>
          </c:dPt>
          <c:dPt>
            <c:idx val="2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DC-434D-AA26-306101730B71}"/>
              </c:ext>
            </c:extLst>
          </c:dPt>
          <c:dPt>
            <c:idx val="3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DC-434D-AA26-306101730B71}"/>
              </c:ext>
            </c:extLst>
          </c:dPt>
          <c:dPt>
            <c:idx val="4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FDC-434D-AA26-306101730B7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Establiments a peu de carrer</c:v>
                </c:pt>
                <c:pt idx="1">
                  <c:v>Grans Superfícies i seccions interiors</c:v>
                </c:pt>
              </c:strCache>
            </c:strRef>
          </c:cat>
          <c:val>
            <c:numRef>
              <c:f>Hoja1!$B$2:$B$3</c:f>
              <c:numCache>
                <c:formatCode>0.0</c:formatCode>
                <c:ptCount val="2"/>
                <c:pt idx="0">
                  <c:v>0.85099999999999998</c:v>
                </c:pt>
                <c:pt idx="1">
                  <c:v>0.14899999999999999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FDC-434D-AA26-306101730B7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t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62245281311003"/>
          <c:y val="2.9447740066379763E-2"/>
          <c:w val="0.4385833479521975"/>
          <c:h val="0.943324427606882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1B-46F0-8EF6-C6D08FAC8511}"/>
              </c:ext>
            </c:extLst>
          </c:dPt>
          <c:dPt>
            <c:idx val="2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1B-46F0-8EF6-C6D08FAC8511}"/>
              </c:ext>
            </c:extLst>
          </c:dPt>
          <c:dPt>
            <c:idx val="3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1B-46F0-8EF6-C6D08FAC8511}"/>
              </c:ext>
            </c:extLst>
          </c:dPt>
          <c:dPt>
            <c:idx val="4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1B-46F0-8EF6-C6D08FAC851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Restauració i hoteleria</c:v>
                </c:pt>
                <c:pt idx="1">
                  <c:v>Equipament de la llar</c:v>
                </c:pt>
                <c:pt idx="2">
                  <c:v>Tèxtil i derivats</c:v>
                </c:pt>
                <c:pt idx="3">
                  <c:v>Alimentació</c:v>
                </c:pt>
                <c:pt idx="4">
                  <c:v>Oci i formació</c:v>
                </c:pt>
                <c:pt idx="5">
                  <c:v>Salut i estètica</c:v>
                </c:pt>
                <c:pt idx="6">
                  <c:v>Altres</c:v>
                </c:pt>
              </c:strCache>
            </c:strRef>
          </c:cat>
          <c:val>
            <c:numRef>
              <c:f>Hoja1!$B$2:$B$8</c:f>
              <c:numCache>
                <c:formatCode>0.0</c:formatCode>
                <c:ptCount val="7"/>
                <c:pt idx="0">
                  <c:v>0.24</c:v>
                </c:pt>
                <c:pt idx="1">
                  <c:v>0.23100000000000001</c:v>
                </c:pt>
                <c:pt idx="2">
                  <c:v>0.17399999999999999</c:v>
                </c:pt>
                <c:pt idx="3">
                  <c:v>0.16500000000000001</c:v>
                </c:pt>
                <c:pt idx="4">
                  <c:v>7.400000000000001E-2</c:v>
                </c:pt>
                <c:pt idx="5">
                  <c:v>4.0999999999999995E-2</c:v>
                </c:pt>
                <c:pt idx="6">
                  <c:v>7.400000000000001E-2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1B-46F0-8EF6-C6D08FAC851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t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86210828495106"/>
          <c:y val="0.13991865881448176"/>
          <c:w val="0.82866207066286102"/>
          <c:h val="0.780867194153791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Aranès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12.4</c:v>
                </c:pt>
                <c:pt idx="1">
                  <c:v>4.5</c:v>
                </c:pt>
                <c:pt idx="2">
                  <c:v>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17.7</c:v>
                </c:pt>
                <c:pt idx="1">
                  <c:v>17.3</c:v>
                </c:pt>
                <c:pt idx="2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DA-421B-AFD2-68DC2B0016B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3.5</c:v>
                </c:pt>
                <c:pt idx="1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DA-421B-AFD2-68DC2B0016B1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</c:strCache>
            </c:strRef>
          </c:cat>
          <c:val>
            <c:numRef>
              <c:f>Hoja1!$E$2:$E$4</c:f>
              <c:numCache>
                <c:formatCode>General</c:formatCode>
                <c:ptCount val="3"/>
                <c:pt idx="0">
                  <c:v>13.3</c:v>
                </c:pt>
                <c:pt idx="1">
                  <c:v>10</c:v>
                </c:pt>
                <c:pt idx="2">
                  <c:v>26.2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82-4CDD-B781-71898C03AD5A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AC-4F7C-A299-94E6EC2B437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</c:strCache>
            </c:strRef>
          </c:cat>
          <c:val>
            <c:numRef>
              <c:f>Hoja1!$F$2:$F$4</c:f>
              <c:numCache>
                <c:formatCode>General</c:formatCode>
                <c:ptCount val="3"/>
                <c:pt idx="0">
                  <c:v>23.9</c:v>
                </c:pt>
                <c:pt idx="1">
                  <c:v>55.5</c:v>
                </c:pt>
                <c:pt idx="2">
                  <c:v>47.5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82-4CDD-B781-71898C03AD5A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70-4599-84BE-3EC5AC1FC94C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41-4175-82C2-5740BE006BA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</c:strCache>
            </c:strRef>
          </c:cat>
          <c:val>
            <c:numRef>
              <c:f>Hoja1!$G$2:$G$4</c:f>
              <c:numCache>
                <c:formatCode>General</c:formatCode>
                <c:ptCount val="3"/>
                <c:pt idx="0">
                  <c:v>18.600000000000001</c:v>
                </c:pt>
                <c:pt idx="1">
                  <c:v>2.7</c:v>
                </c:pt>
                <c:pt idx="2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1-4175-82C2-5740BE006BAF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8649513813048756E-3"/>
                  <c:y val="-1.62457233453091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72-48E0-AB8C-B3D6837205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</c:strCache>
            </c:strRef>
          </c:cat>
          <c:val>
            <c:numRef>
              <c:f>Hoja1!$H$2:$H$4</c:f>
              <c:numCache>
                <c:formatCode>General</c:formatCode>
                <c:ptCount val="3"/>
                <c:pt idx="0">
                  <c:v>10.6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72-48E0-AB8C-B3D6837205A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0362609692548816"/>
          <c:y val="3.8989736028741881E-2"/>
          <c:w val="0.8714597679324988"/>
          <c:h val="5.54408974188743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21750040378491E-2"/>
          <c:y val="0.15464935784506695"/>
          <c:w val="0.77678180392220397"/>
          <c:h val="0.7466416636956003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Aranès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aranès)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1.7</c:v>
                </c:pt>
                <c:pt idx="1">
                  <c:v>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0-402A-A17A-E0068606A43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aranès)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16.399999999999999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30-402A-A17A-E0068606A43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aranès)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30-402A-A17A-E0068606A43F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aranès)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0">
                  <c:v>5.2</c:v>
                </c:pt>
                <c:pt idx="1">
                  <c:v>18.100000000000001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C30-402A-A17A-E0068606A43F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aranès)</c:v>
                </c:pt>
              </c:strCache>
            </c:strRef>
          </c:cat>
          <c:val>
            <c:numRef>
              <c:f>Hoja1!$F$2:$F$3</c:f>
              <c:numCache>
                <c:formatCode>General</c:formatCode>
                <c:ptCount val="2"/>
                <c:pt idx="0">
                  <c:v>67.2</c:v>
                </c:pt>
                <c:pt idx="1">
                  <c:v>49.1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30-402A-A17A-E0068606A43F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FE-4F43-8D6E-A6790FE7DED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aranès)</c:v>
                </c:pt>
              </c:strCache>
            </c:strRef>
          </c:cat>
          <c:val>
            <c:numRef>
              <c:f>Hoja1!$G$2:$G$3</c:f>
              <c:numCache>
                <c:formatCode>General</c:formatCode>
                <c:ptCount val="2"/>
                <c:pt idx="0">
                  <c:v>5.2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E-4F43-8D6E-A6790FE7DEDF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aranès)</c:v>
                </c:pt>
              </c:strCache>
            </c:strRef>
          </c:cat>
          <c:val>
            <c:numRef>
              <c:f>Hoja1!$H$2:$H$3</c:f>
              <c:numCache>
                <c:formatCode>General</c:formatCode>
                <c:ptCount val="2"/>
                <c:pt idx="0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32-4AED-A7C8-2C1AD105A14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1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72282256368181E-3"/>
          <c:y val="1.9418960244648318E-2"/>
          <c:w val="0.9845418489400648"/>
          <c:h val="0.118950560652395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3E797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24-41EB-B272-B1F281E3D786}"/>
              </c:ext>
            </c:extLst>
          </c:dPt>
          <c:dPt>
            <c:idx val="1"/>
            <c:bubble3D val="0"/>
            <c:spPr>
              <a:solidFill>
                <a:srgbClr val="C8EAE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F24-41EB-B272-B1F281E3D786}"/>
              </c:ext>
            </c:extLst>
          </c:dPt>
          <c:dPt>
            <c:idx val="2"/>
            <c:bubble3D val="0"/>
            <c:explosion val="1"/>
            <c:spPr>
              <a:solidFill>
                <a:srgbClr val="E5CD6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F24-41EB-B272-B1F281E3D786}"/>
              </c:ext>
            </c:extLst>
          </c:dPt>
          <c:dPt>
            <c:idx val="3"/>
            <c:bubble3D val="0"/>
            <c:explosion val="1"/>
            <c:spPr>
              <a:solidFill>
                <a:srgbClr val="F5EBC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F24-41EB-B272-B1F281E3D786}"/>
              </c:ext>
            </c:extLst>
          </c:dPt>
          <c:dLbls>
            <c:dLbl>
              <c:idx val="0"/>
              <c:layout>
                <c:manualLayout>
                  <c:x val="0.15673082608797576"/>
                  <c:y val="-8.61626951694227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672257768670242"/>
                      <c:h val="0.190241337088224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F24-41EB-B272-B1F281E3D786}"/>
                </c:ext>
              </c:extLst>
            </c:dLbl>
            <c:dLbl>
              <c:idx val="1"/>
              <c:layout>
                <c:manualLayout>
                  <c:x val="0.21586809407995777"/>
                  <c:y val="2.142314971415495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661280452282456"/>
                      <c:h val="0.329623589247586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F24-41EB-B272-B1F281E3D786}"/>
                </c:ext>
              </c:extLst>
            </c:dLbl>
            <c:dLbl>
              <c:idx val="2"/>
              <c:layout>
                <c:manualLayout>
                  <c:x val="-0.23096276880538399"/>
                  <c:y val="-5.852155045595613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74681048565851"/>
                      <c:h val="0.270965633443525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F24-41EB-B272-B1F281E3D786}"/>
                </c:ext>
              </c:extLst>
            </c:dLbl>
            <c:dLbl>
              <c:idx val="3"/>
              <c:layout>
                <c:manualLayout>
                  <c:x val="-0.11109023431117235"/>
                  <c:y val="-0.1143592044328360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430776438513564"/>
                      <c:h val="0.252262950954785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F24-41EB-B272-B1F281E3D78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Hoja1!$B$2:$B$5</c:f>
              <c:numCache>
                <c:formatCode>0.0</c:formatCode>
                <c:ptCount val="4"/>
                <c:pt idx="0">
                  <c:v>21.6</c:v>
                </c:pt>
                <c:pt idx="1">
                  <c:v>25.5</c:v>
                </c:pt>
                <c:pt idx="2">
                  <c:v>27.5</c:v>
                </c:pt>
                <c:pt idx="3">
                  <c:v>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24-41EB-B272-B1F281E3D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972817288582497"/>
          <c:y val="0.19294464322447213"/>
          <c:w val="0.45001023286742625"/>
          <c:h val="0.67067030246652748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E797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98-4B27-8D79-235B8A430E53}"/>
              </c:ext>
            </c:extLst>
          </c:dPt>
          <c:dPt>
            <c:idx val="1"/>
            <c:bubble3D val="0"/>
            <c:spPr>
              <a:solidFill>
                <a:srgbClr val="53A1A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98-4B27-8D79-235B8A430E53}"/>
              </c:ext>
            </c:extLst>
          </c:dPt>
          <c:dPt>
            <c:idx val="2"/>
            <c:bubble3D val="0"/>
            <c:explosion val="1"/>
            <c:spPr>
              <a:solidFill>
                <a:srgbClr val="E5CD6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98-4B27-8D79-235B8A430E53}"/>
              </c:ext>
            </c:extLst>
          </c:dPt>
          <c:dPt>
            <c:idx val="3"/>
            <c:bubble3D val="0"/>
            <c:spPr>
              <a:solidFill>
                <a:srgbClr val="F5EBC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98-4B27-8D79-235B8A430E53}"/>
              </c:ext>
            </c:extLst>
          </c:dPt>
          <c:dPt>
            <c:idx val="4"/>
            <c:bubble3D val="0"/>
            <c:spPr>
              <a:solidFill>
                <a:srgbClr val="D9D9D9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3E0F-483B-8293-3B5C8DAAF2F9}"/>
              </c:ext>
            </c:extLst>
          </c:dPt>
          <c:dLbls>
            <c:dLbl>
              <c:idx val="0"/>
              <c:layout>
                <c:manualLayout>
                  <c:x val="0.10056392958427353"/>
                  <c:y val="-0.131305270389814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604452986437893"/>
                      <c:h val="0.329623589247586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498-4B27-8D79-235B8A430E53}"/>
                </c:ext>
              </c:extLst>
            </c:dLbl>
            <c:dLbl>
              <c:idx val="1"/>
              <c:layout>
                <c:manualLayout>
                  <c:x val="0.13976941032166559"/>
                  <c:y val="4.50421694011164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729249831265304"/>
                      <c:h val="0.329623589247586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498-4B27-8D79-235B8A430E53}"/>
                </c:ext>
              </c:extLst>
            </c:dLbl>
            <c:dLbl>
              <c:idx val="2"/>
              <c:layout>
                <c:manualLayout>
                  <c:x val="-0.20881525832720835"/>
                  <c:y val="5.761901721938322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586302766549207"/>
                      <c:h val="0.329623589247586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498-4B27-8D79-235B8A430E53}"/>
                </c:ext>
              </c:extLst>
            </c:dLbl>
            <c:dLbl>
              <c:idx val="3"/>
              <c:layout>
                <c:manualLayout>
                  <c:x val="-0.14282601201698997"/>
                  <c:y val="-6.902598461979646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498-4B27-8D79-235B8A430E53}"/>
                </c:ext>
              </c:extLst>
            </c:dLbl>
            <c:dLbl>
              <c:idx val="4"/>
              <c:layout>
                <c:manualLayout>
                  <c:x val="-6.8167215252615876E-2"/>
                  <c:y val="-0.1412687603928852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E0F-483B-8293-3B5C8DAAF2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Menys de 2 anys</c:v>
                </c:pt>
                <c:pt idx="1">
                  <c:v>Entre 2 i 10 anys</c:v>
                </c:pt>
                <c:pt idx="2">
                  <c:v>Entre 11 i 20 anys</c:v>
                </c:pt>
                <c:pt idx="3">
                  <c:v>Més de 20 anys</c:v>
                </c:pt>
                <c:pt idx="4">
                  <c:v>NC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18.5</c:v>
                </c:pt>
                <c:pt idx="1">
                  <c:v>25.9</c:v>
                </c:pt>
                <c:pt idx="2">
                  <c:v>27.8</c:v>
                </c:pt>
                <c:pt idx="3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498-4B27-8D79-235B8A430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2.9447740066379763E-2"/>
          <c:w val="0.67863827542944466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Índex Ofercat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26-4699-B553-61CA498B3515}"/>
              </c:ext>
            </c:extLst>
          </c:dPt>
          <c:dPt>
            <c:idx val="1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526-4699-B553-61CA498B3515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26-4699-B553-61CA498B3515}"/>
              </c:ext>
            </c:extLst>
          </c:dPt>
          <c:dPt>
            <c:idx val="3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526-4699-B553-61CA498B3515}"/>
              </c:ext>
            </c:extLst>
          </c:dPt>
          <c:dPt>
            <c:idx val="4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526-4699-B553-61CA498B351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  <c:pt idx="4">
                  <c:v>Llengua de salutació</c:v>
                </c:pt>
                <c:pt idx="5">
                  <c:v>Disponibilitat lingüística (en aranès)</c:v>
                </c:pt>
              </c:strCache>
            </c:strRef>
          </c:cat>
          <c:val>
            <c:numRef>
              <c:f>Hoja1!$B$2:$B$7</c:f>
              <c:numCache>
                <c:formatCode>0.00</c:formatCode>
                <c:ptCount val="6"/>
                <c:pt idx="0">
                  <c:v>23.722999999999999</c:v>
                </c:pt>
                <c:pt idx="1">
                  <c:v>14.22</c:v>
                </c:pt>
                <c:pt idx="2">
                  <c:v>20.492000000000001</c:v>
                </c:pt>
                <c:pt idx="4">
                  <c:v>11.061999999999999</c:v>
                </c:pt>
                <c:pt idx="5">
                  <c:v>27.155000000000001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26-4699-B553-61CA498B351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2.9447740066379763E-2"/>
          <c:w val="0.67863827542944466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Índex Ofercat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26-4699-B553-61CA498B3515}"/>
              </c:ext>
            </c:extLst>
          </c:dPt>
          <c:dPt>
            <c:idx val="1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526-4699-B553-61CA498B3515}"/>
              </c:ext>
            </c:extLst>
          </c:dPt>
          <c:dPt>
            <c:idx val="2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26-4699-B553-61CA498B3515}"/>
              </c:ext>
            </c:extLst>
          </c:dPt>
          <c:dPt>
            <c:idx val="3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526-4699-B553-61CA498B3515}"/>
              </c:ext>
            </c:extLst>
          </c:dPt>
          <c:dPt>
            <c:idx val="4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526-4699-B553-61CA498B351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Retolació identificativa</c:v>
                </c:pt>
                <c:pt idx="1">
                  <c:v>Retolació informativa</c:v>
                </c:pt>
                <c:pt idx="2">
                  <c:v>Retolació horari</c:v>
                </c:pt>
                <c:pt idx="4">
                  <c:v>Llengua de salutació</c:v>
                </c:pt>
                <c:pt idx="5">
                  <c:v>Disponibilitat lingüística (en català)</c:v>
                </c:pt>
              </c:strCache>
            </c:strRef>
          </c:cat>
          <c:val>
            <c:numRef>
              <c:f>Hoja1!$B$2:$B$7</c:f>
              <c:numCache>
                <c:formatCode>0.00</c:formatCode>
                <c:ptCount val="6"/>
                <c:pt idx="0">
                  <c:v>28.178000000000001</c:v>
                </c:pt>
                <c:pt idx="1">
                  <c:v>25.349</c:v>
                </c:pt>
                <c:pt idx="2">
                  <c:v>26.23</c:v>
                </c:pt>
                <c:pt idx="4">
                  <c:v>8.407</c:v>
                </c:pt>
                <c:pt idx="5">
                  <c:v>20.69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26-4699-B553-61CA498B351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6102605637488264E-2"/>
          <c:w val="0.94653668551868164"/>
          <c:h val="0.652015360388982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Aranès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93-4773-90F4-EA532E60847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12.4</c:v>
                </c:pt>
                <c:pt idx="2">
                  <c:v>13.8</c:v>
                </c:pt>
                <c:pt idx="3">
                  <c:v>11.1</c:v>
                </c:pt>
                <c:pt idx="4">
                  <c:v>29.2</c:v>
                </c:pt>
                <c:pt idx="6">
                  <c:v>6.3</c:v>
                </c:pt>
                <c:pt idx="7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9"/>
                <c:pt idx="0">
                  <c:v>17.7</c:v>
                </c:pt>
                <c:pt idx="2">
                  <c:v>20.7</c:v>
                </c:pt>
                <c:pt idx="3">
                  <c:v>11.1</c:v>
                </c:pt>
                <c:pt idx="4">
                  <c:v>12.5</c:v>
                </c:pt>
                <c:pt idx="6">
                  <c:v>18.8</c:v>
                </c:pt>
                <c:pt idx="7">
                  <c:v>23.8</c:v>
                </c:pt>
                <c:pt idx="8">
                  <c:v>22.2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DA-421B-AFD2-68DC2B0016B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F08-497C-943F-9C35C0F0A7E1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4A-4472-8DB2-6CE503FA183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93-4773-90F4-EA532E60847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9"/>
                <c:pt idx="0">
                  <c:v>3.5</c:v>
                </c:pt>
                <c:pt idx="2">
                  <c:v>3.4</c:v>
                </c:pt>
                <c:pt idx="4">
                  <c:v>8.3000000000000007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DA-421B-AFD2-68DC2B0016B1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08-497C-943F-9C35C0F0A7E1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08-497C-943F-9C35C0F0A7E1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08-497C-943F-9C35C0F0A7E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E4A-4472-8DB2-6CE503FA183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Hoja1!$E$2:$E$10</c:f>
              <c:numCache>
                <c:formatCode>General</c:formatCode>
                <c:ptCount val="9"/>
                <c:pt idx="0">
                  <c:v>13.3</c:v>
                </c:pt>
                <c:pt idx="2">
                  <c:v>6.9</c:v>
                </c:pt>
                <c:pt idx="3">
                  <c:v>11.1</c:v>
                </c:pt>
                <c:pt idx="4">
                  <c:v>8.3000000000000007</c:v>
                </c:pt>
                <c:pt idx="5">
                  <c:v>20</c:v>
                </c:pt>
                <c:pt idx="6">
                  <c:v>31.3</c:v>
                </c:pt>
                <c:pt idx="8">
                  <c:v>44.4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82-4CDD-B781-71898C03AD5A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F08-497C-943F-9C35C0F0A7E1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F08-497C-943F-9C35C0F0A7E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4A-4472-8DB2-6CE503FA183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Hoja1!$F$2:$F$10</c:f>
              <c:numCache>
                <c:formatCode>General</c:formatCode>
                <c:ptCount val="9"/>
                <c:pt idx="0">
                  <c:v>23.9</c:v>
                </c:pt>
                <c:pt idx="2">
                  <c:v>20.7</c:v>
                </c:pt>
                <c:pt idx="3">
                  <c:v>22.2</c:v>
                </c:pt>
                <c:pt idx="4">
                  <c:v>25</c:v>
                </c:pt>
                <c:pt idx="5">
                  <c:v>40</c:v>
                </c:pt>
                <c:pt idx="6">
                  <c:v>31.3</c:v>
                </c:pt>
                <c:pt idx="7">
                  <c:v>19</c:v>
                </c:pt>
                <c:pt idx="8">
                  <c:v>22.2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82-4CDD-B781-71898C03AD5A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08-497C-943F-9C35C0F0A7E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Hoja1!$G$2:$G$10</c:f>
              <c:numCache>
                <c:formatCode>General</c:formatCode>
                <c:ptCount val="9"/>
                <c:pt idx="0">
                  <c:v>18.600000000000001</c:v>
                </c:pt>
                <c:pt idx="2">
                  <c:v>31</c:v>
                </c:pt>
                <c:pt idx="3">
                  <c:v>33.299999999999997</c:v>
                </c:pt>
                <c:pt idx="5">
                  <c:v>20</c:v>
                </c:pt>
                <c:pt idx="6">
                  <c:v>12.5</c:v>
                </c:pt>
                <c:pt idx="7">
                  <c:v>23.8</c:v>
                </c:pt>
                <c:pt idx="8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4A-4472-8DB2-6CE503FA1831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Hoja1!$H$2:$H$10</c:f>
              <c:numCache>
                <c:formatCode>General</c:formatCode>
                <c:ptCount val="9"/>
                <c:pt idx="0">
                  <c:v>10.6</c:v>
                </c:pt>
                <c:pt idx="2">
                  <c:v>3.4</c:v>
                </c:pt>
                <c:pt idx="3">
                  <c:v>11.1</c:v>
                </c:pt>
                <c:pt idx="4">
                  <c:v>16.7</c:v>
                </c:pt>
                <c:pt idx="7">
                  <c:v>28.6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4A-455E-9A9C-C05AFC61752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6102605637488264E-2"/>
          <c:w val="0.94653668551868164"/>
          <c:h val="0.652015360388982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Aranès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00-4817-8720-304269D732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4.5</c:v>
                </c:pt>
                <c:pt idx="2">
                  <c:v>8</c:v>
                </c:pt>
                <c:pt idx="6">
                  <c:v>10.5</c:v>
                </c:pt>
                <c:pt idx="8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00-4817-8720-304269D7320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9"/>
                <c:pt idx="0">
                  <c:v>17.3</c:v>
                </c:pt>
                <c:pt idx="3">
                  <c:v>11.1</c:v>
                </c:pt>
                <c:pt idx="4">
                  <c:v>18.5</c:v>
                </c:pt>
                <c:pt idx="6">
                  <c:v>47.4</c:v>
                </c:pt>
                <c:pt idx="7">
                  <c:v>11.8</c:v>
                </c:pt>
                <c:pt idx="8">
                  <c:v>22.2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00-4817-8720-304269D7320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00-4817-8720-304269D73200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00-4817-8720-304269D7320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D00-4817-8720-304269D732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9"/>
                <c:pt idx="0">
                  <c:v>9.1</c:v>
                </c:pt>
                <c:pt idx="2">
                  <c:v>4</c:v>
                </c:pt>
                <c:pt idx="3">
                  <c:v>11.1</c:v>
                </c:pt>
                <c:pt idx="4">
                  <c:v>11.1</c:v>
                </c:pt>
                <c:pt idx="5">
                  <c:v>25</c:v>
                </c:pt>
                <c:pt idx="6">
                  <c:v>5.3</c:v>
                </c:pt>
                <c:pt idx="7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00-4817-8720-304269D73200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D00-4817-8720-304269D73200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D00-4817-8720-304269D73200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D00-4817-8720-304269D7320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D00-4817-8720-304269D732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Hoja1!$E$2:$E$10</c:f>
              <c:numCache>
                <c:formatCode>General</c:formatCode>
                <c:ptCount val="9"/>
                <c:pt idx="0">
                  <c:v>10</c:v>
                </c:pt>
                <c:pt idx="2">
                  <c:v>16</c:v>
                </c:pt>
                <c:pt idx="3">
                  <c:v>11.1</c:v>
                </c:pt>
                <c:pt idx="4">
                  <c:v>18.5</c:v>
                </c:pt>
                <c:pt idx="8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D00-4817-8720-304269D73200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D00-4817-8720-304269D73200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D00-4817-8720-304269D7320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D00-4817-8720-304269D732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Hoja1!$F$2:$F$10</c:f>
              <c:numCache>
                <c:formatCode>General</c:formatCode>
                <c:ptCount val="9"/>
                <c:pt idx="0">
                  <c:v>55.5</c:v>
                </c:pt>
                <c:pt idx="2">
                  <c:v>72</c:v>
                </c:pt>
                <c:pt idx="3">
                  <c:v>44.4</c:v>
                </c:pt>
                <c:pt idx="4">
                  <c:v>51.9</c:v>
                </c:pt>
                <c:pt idx="5">
                  <c:v>75</c:v>
                </c:pt>
                <c:pt idx="6">
                  <c:v>36.799999999999997</c:v>
                </c:pt>
                <c:pt idx="7">
                  <c:v>58.8</c:v>
                </c:pt>
                <c:pt idx="8">
                  <c:v>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D00-4817-8720-304269D73200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D00-4817-8720-304269D732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Hoja1!$G$2:$G$10</c:f>
              <c:numCache>
                <c:formatCode>0.0</c:formatCode>
                <c:ptCount val="9"/>
                <c:pt idx="0" formatCode="General">
                  <c:v>2.7</c:v>
                </c:pt>
                <c:pt idx="3" formatCode="General">
                  <c:v>22.2</c:v>
                </c:pt>
                <c:pt idx="7" formatCode="General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D00-4817-8720-304269D73200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1040719558097329E-3"/>
                  <c:y val="-1.141000994782167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D00-4817-8720-304269D732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Hoja1!$H$2:$H$10</c:f>
              <c:numCache>
                <c:formatCode>0.0</c:formatCode>
                <c:ptCount val="9"/>
                <c:pt idx="0" formatCode="General">
                  <c:v>0.9</c:v>
                </c:pt>
                <c:pt idx="7" formatCode="General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D00-4817-8720-304269D7320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6102605637488264E-2"/>
          <c:w val="0.94653668551868164"/>
          <c:h val="0.652015360388982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Aranès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1A-4FFF-9231-F43A2E8628B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19.7</c:v>
                </c:pt>
                <c:pt idx="2">
                  <c:v>25</c:v>
                </c:pt>
                <c:pt idx="4">
                  <c:v>23.1</c:v>
                </c:pt>
                <c:pt idx="6">
                  <c:v>31.3</c:v>
                </c:pt>
                <c:pt idx="7">
                  <c:v>13.3</c:v>
                </c:pt>
                <c:pt idx="8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1A-4FFF-9231-F43A2E8628B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9"/>
                <c:pt idx="0">
                  <c:v>1.6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1A-4FFF-9231-F43A2E8628B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1A-4FFF-9231-F43A2E8628BA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1A-4FFF-9231-F43A2E8628B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1A-4FFF-9231-F43A2E8628B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6-D01A-4FFF-9231-F43A2E8628BA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1A-4FFF-9231-F43A2E8628BA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01A-4FFF-9231-F43A2E8628BA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01A-4FFF-9231-F43A2E8628B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01A-4FFF-9231-F43A2E8628B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Hoja1!$E$2:$E$10</c:f>
              <c:numCache>
                <c:formatCode>General</c:formatCode>
                <c:ptCount val="9"/>
                <c:pt idx="0">
                  <c:v>26.2</c:v>
                </c:pt>
                <c:pt idx="3">
                  <c:v>25</c:v>
                </c:pt>
                <c:pt idx="4">
                  <c:v>23.1</c:v>
                </c:pt>
                <c:pt idx="6">
                  <c:v>43.8</c:v>
                </c:pt>
                <c:pt idx="7">
                  <c:v>26.7</c:v>
                </c:pt>
                <c:pt idx="8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01A-4FFF-9231-F43A2E8628BA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01A-4FFF-9231-F43A2E8628BA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01A-4FFF-9231-F43A2E8628B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01A-4FFF-9231-F43A2E8628B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Hoja1!$F$2:$F$10</c:f>
              <c:numCache>
                <c:formatCode>General</c:formatCode>
                <c:ptCount val="9"/>
                <c:pt idx="0">
                  <c:v>47.5</c:v>
                </c:pt>
                <c:pt idx="2">
                  <c:v>50</c:v>
                </c:pt>
                <c:pt idx="3">
                  <c:v>50</c:v>
                </c:pt>
                <c:pt idx="4">
                  <c:v>53.8</c:v>
                </c:pt>
                <c:pt idx="5">
                  <c:v>100</c:v>
                </c:pt>
                <c:pt idx="6">
                  <c:v>25</c:v>
                </c:pt>
                <c:pt idx="7">
                  <c:v>46.7</c:v>
                </c:pt>
                <c:pt idx="8">
                  <c:v>71.400000000000006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01A-4FFF-9231-F43A2E8628BA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01A-4FFF-9231-F43A2E8628B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Hoja1!$G$2:$G$10</c:f>
              <c:numCache>
                <c:formatCode>0.0</c:formatCode>
                <c:ptCount val="9"/>
                <c:pt idx="0" formatCode="General">
                  <c:v>4.9000000000000004</c:v>
                </c:pt>
                <c:pt idx="3" formatCode="General">
                  <c:v>25</c:v>
                </c:pt>
                <c:pt idx="7" formatCode="General">
                  <c:v>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D01A-4FFF-9231-F43A2E8628BA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Hoja1!$H$2:$H$10</c:f>
              <c:numCache>
                <c:formatCode>0.0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12-D01A-4FFF-9231-F43A2E8628B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6102605637488264E-2"/>
          <c:w val="0.94653668551868164"/>
          <c:h val="0.652015360388982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Aranès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3B-43A7-9EDC-32E1DE5C91A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1.7</c:v>
                </c:pt>
                <c:pt idx="2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3B-43A7-9EDC-32E1DE5C91A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9"/>
                <c:pt idx="0">
                  <c:v>16.399999999999999</c:v>
                </c:pt>
                <c:pt idx="2">
                  <c:v>24.1</c:v>
                </c:pt>
                <c:pt idx="3">
                  <c:v>22.2</c:v>
                </c:pt>
                <c:pt idx="4">
                  <c:v>14.8</c:v>
                </c:pt>
                <c:pt idx="6">
                  <c:v>18.8</c:v>
                </c:pt>
                <c:pt idx="7">
                  <c:v>9.5</c:v>
                </c:pt>
                <c:pt idx="8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3B-43A7-9EDC-32E1DE5C91A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3B-43A7-9EDC-32E1DE5C91AC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3B-43A7-9EDC-32E1DE5C91A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3B-43A7-9EDC-32E1DE5C91A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9"/>
                <c:pt idx="0">
                  <c:v>1.7</c:v>
                </c:pt>
                <c:pt idx="4">
                  <c:v>3.7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3B-43A7-9EDC-32E1DE5C91AC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3B-43A7-9EDC-32E1DE5C91AC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33B-43A7-9EDC-32E1DE5C91AC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33B-43A7-9EDC-32E1DE5C91A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33B-43A7-9EDC-32E1DE5C91A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Hoja1!$E$2:$E$10</c:f>
              <c:numCache>
                <c:formatCode>General</c:formatCode>
                <c:ptCount val="9"/>
                <c:pt idx="0">
                  <c:v>5.2</c:v>
                </c:pt>
                <c:pt idx="4">
                  <c:v>3.7</c:v>
                </c:pt>
                <c:pt idx="5">
                  <c:v>20</c:v>
                </c:pt>
                <c:pt idx="6">
                  <c:v>6.3</c:v>
                </c:pt>
                <c:pt idx="7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33B-43A7-9EDC-32E1DE5C91AC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33B-43A7-9EDC-32E1DE5C91AC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33B-43A7-9EDC-32E1DE5C91A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33B-43A7-9EDC-32E1DE5C91A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Hoja1!$F$2:$F$10</c:f>
              <c:numCache>
                <c:formatCode>General</c:formatCode>
                <c:ptCount val="9"/>
                <c:pt idx="0">
                  <c:v>67.2</c:v>
                </c:pt>
                <c:pt idx="2">
                  <c:v>62.1</c:v>
                </c:pt>
                <c:pt idx="3">
                  <c:v>77.8</c:v>
                </c:pt>
                <c:pt idx="4">
                  <c:v>66.7</c:v>
                </c:pt>
                <c:pt idx="5">
                  <c:v>60</c:v>
                </c:pt>
                <c:pt idx="6">
                  <c:v>62.5</c:v>
                </c:pt>
                <c:pt idx="7">
                  <c:v>66.7</c:v>
                </c:pt>
                <c:pt idx="8">
                  <c:v>88.9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33B-43A7-9EDC-32E1DE5C91AC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33B-43A7-9EDC-32E1DE5C91A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Hoja1!$G$2:$G$10</c:f>
              <c:numCache>
                <c:formatCode>0.0</c:formatCode>
                <c:ptCount val="9"/>
                <c:pt idx="0" formatCode="General">
                  <c:v>5.2</c:v>
                </c:pt>
                <c:pt idx="2" formatCode="General">
                  <c:v>3.4</c:v>
                </c:pt>
                <c:pt idx="4" formatCode="General">
                  <c:v>3.7</c:v>
                </c:pt>
                <c:pt idx="6" formatCode="General">
                  <c:v>12.5</c:v>
                </c:pt>
                <c:pt idx="7" formatCode="General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33B-43A7-9EDC-32E1DE5C91AC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Hoja1!$H$2:$H$10</c:f>
              <c:numCache>
                <c:formatCode>0.0</c:formatCode>
                <c:ptCount val="9"/>
                <c:pt idx="0" formatCode="General">
                  <c:v>2.6</c:v>
                </c:pt>
                <c:pt idx="2" formatCode="General">
                  <c:v>3.4</c:v>
                </c:pt>
                <c:pt idx="4" formatCode="General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33B-43A7-9EDC-32E1DE5C91A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6102605637488264E-2"/>
          <c:w val="0.94653668551868164"/>
          <c:h val="0.652015360388982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Aranès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E3-45ED-A3B3-4FFB9230445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24.1</c:v>
                </c:pt>
                <c:pt idx="2">
                  <c:v>31</c:v>
                </c:pt>
                <c:pt idx="3">
                  <c:v>11.1</c:v>
                </c:pt>
                <c:pt idx="4">
                  <c:v>18.5</c:v>
                </c:pt>
                <c:pt idx="5">
                  <c:v>20</c:v>
                </c:pt>
                <c:pt idx="6">
                  <c:v>25</c:v>
                </c:pt>
                <c:pt idx="7">
                  <c:v>23.8</c:v>
                </c:pt>
                <c:pt idx="8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E3-45ED-A3B3-4FFB9230445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9"/>
                <c:pt idx="0">
                  <c:v>6</c:v>
                </c:pt>
                <c:pt idx="2">
                  <c:v>3.4</c:v>
                </c:pt>
                <c:pt idx="3">
                  <c:v>11.1</c:v>
                </c:pt>
                <c:pt idx="4">
                  <c:v>7.4</c:v>
                </c:pt>
                <c:pt idx="5">
                  <c:v>20</c:v>
                </c:pt>
                <c:pt idx="6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E3-45ED-A3B3-4FFB9230445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E3-45ED-A3B3-4FFB92304450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E3-45ED-A3B3-4FFB9230445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E3-45ED-A3B3-4FFB9230445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6-42E3-45ED-A3B3-4FFB92304450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E3-45ED-A3B3-4FFB92304450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2E3-45ED-A3B3-4FFB92304450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2E3-45ED-A3B3-4FFB9230445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2E3-45ED-A3B3-4FFB9230445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Hoja1!$E$2:$E$10</c:f>
              <c:numCache>
                <c:formatCode>General</c:formatCode>
                <c:ptCount val="9"/>
                <c:pt idx="0">
                  <c:v>18.100000000000001</c:v>
                </c:pt>
                <c:pt idx="2">
                  <c:v>10.3</c:v>
                </c:pt>
                <c:pt idx="3">
                  <c:v>33.299999999999997</c:v>
                </c:pt>
                <c:pt idx="4">
                  <c:v>14.8</c:v>
                </c:pt>
                <c:pt idx="5">
                  <c:v>20</c:v>
                </c:pt>
                <c:pt idx="6">
                  <c:v>18.8</c:v>
                </c:pt>
                <c:pt idx="7">
                  <c:v>28.6</c:v>
                </c:pt>
                <c:pt idx="8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2E3-45ED-A3B3-4FFB92304450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2E3-45ED-A3B3-4FFB92304450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2E3-45ED-A3B3-4FFB9230445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2E3-45ED-A3B3-4FFB9230445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Hoja1!$F$2:$F$10</c:f>
              <c:numCache>
                <c:formatCode>General</c:formatCode>
                <c:ptCount val="9"/>
                <c:pt idx="0">
                  <c:v>49.1</c:v>
                </c:pt>
                <c:pt idx="2">
                  <c:v>55.2</c:v>
                </c:pt>
                <c:pt idx="3">
                  <c:v>44.4</c:v>
                </c:pt>
                <c:pt idx="4">
                  <c:v>51.9</c:v>
                </c:pt>
                <c:pt idx="5">
                  <c:v>40</c:v>
                </c:pt>
                <c:pt idx="6">
                  <c:v>43.8</c:v>
                </c:pt>
                <c:pt idx="7">
                  <c:v>47.6</c:v>
                </c:pt>
                <c:pt idx="8">
                  <c:v>44.4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2E3-45ED-A3B3-4FFB92304450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2E3-45ED-A3B3-4FFB9230445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Hoja1!$G$2:$G$10</c:f>
              <c:numCache>
                <c:formatCode>0.0</c:formatCode>
                <c:ptCount val="9"/>
                <c:pt idx="0" formatCode="General">
                  <c:v>2.6</c:v>
                </c:pt>
                <c:pt idx="4" formatCode="General">
                  <c:v>7.4</c:v>
                </c:pt>
                <c:pt idx="8" formatCode="General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2E3-45ED-A3B3-4FFB92304450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Hoja1!$H$2:$H$10</c:f>
              <c:numCache>
                <c:formatCode>0.0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12-42E3-45ED-A3B3-4FFB9230445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6102605637488264E-2"/>
          <c:w val="0.94653668551868164"/>
          <c:h val="0.652015360388982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Aran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  <c:pt idx="9">
                  <c:v>Altres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21.6</c:v>
                </c:pt>
                <c:pt idx="2">
                  <c:v>17.899999999999999</c:v>
                </c:pt>
                <c:pt idx="3">
                  <c:v>11.1</c:v>
                </c:pt>
                <c:pt idx="4">
                  <c:v>27.3</c:v>
                </c:pt>
                <c:pt idx="5">
                  <c:v>40</c:v>
                </c:pt>
                <c:pt idx="6">
                  <c:v>30</c:v>
                </c:pt>
                <c:pt idx="7">
                  <c:v>9.5</c:v>
                </c:pt>
                <c:pt idx="8">
                  <c:v>42.9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Catalunya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19-4E01-8FD7-6BB0B9802E26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19-4E01-8FD7-6BB0B9802E26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81-401D-9733-71874A6D73DE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81-401D-9733-71874A6D73D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  <c:pt idx="9">
                  <c:v>Altres</c:v>
                </c:pt>
              </c:strCache>
            </c:strRef>
          </c:cat>
          <c:val>
            <c:numRef>
              <c:f>Hoja1!$C$2:$C$11</c:f>
              <c:numCache>
                <c:formatCode>General</c:formatCode>
                <c:ptCount val="10"/>
                <c:pt idx="0">
                  <c:v>25.5</c:v>
                </c:pt>
                <c:pt idx="2">
                  <c:v>17.899999999999999</c:v>
                </c:pt>
                <c:pt idx="3">
                  <c:v>22.2</c:v>
                </c:pt>
                <c:pt idx="4">
                  <c:v>31.8</c:v>
                </c:pt>
                <c:pt idx="5">
                  <c:v>20</c:v>
                </c:pt>
                <c:pt idx="6">
                  <c:v>20</c:v>
                </c:pt>
                <c:pt idx="7">
                  <c:v>38.1</c:v>
                </c:pt>
                <c:pt idx="8">
                  <c:v>14.3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DA-421B-AFD2-68DC2B0016B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Resta de l’estat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19-4E01-8FD7-6BB0B9802E26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C19-4E01-8FD7-6BB0B9802E26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19-4E01-8FD7-6BB0B9802E2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  <c:pt idx="9">
                  <c:v>Altres</c:v>
                </c:pt>
              </c:strCache>
            </c:strRef>
          </c:cat>
          <c:val>
            <c:numRef>
              <c:f>Hoja1!$D$2:$D$11</c:f>
              <c:numCache>
                <c:formatCode>General</c:formatCode>
                <c:ptCount val="10"/>
                <c:pt idx="0">
                  <c:v>27.5</c:v>
                </c:pt>
                <c:pt idx="2">
                  <c:v>25</c:v>
                </c:pt>
                <c:pt idx="3">
                  <c:v>44.4</c:v>
                </c:pt>
                <c:pt idx="4">
                  <c:v>22.7</c:v>
                </c:pt>
                <c:pt idx="5">
                  <c:v>40</c:v>
                </c:pt>
                <c:pt idx="6">
                  <c:v>20</c:v>
                </c:pt>
                <c:pt idx="7">
                  <c:v>23.8</c:v>
                </c:pt>
                <c:pt idx="8">
                  <c:v>42.9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DA-421B-AFD2-68DC2B0016B1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Estranger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  <c:pt idx="9">
                  <c:v>Altres</c:v>
                </c:pt>
              </c:strCache>
            </c:strRef>
          </c:cat>
          <c:val>
            <c:numRef>
              <c:f>Hoja1!$E$2:$E$11</c:f>
              <c:numCache>
                <c:formatCode>General</c:formatCode>
                <c:ptCount val="10"/>
                <c:pt idx="0">
                  <c:v>25.5</c:v>
                </c:pt>
                <c:pt idx="2">
                  <c:v>39.299999999999997</c:v>
                </c:pt>
                <c:pt idx="3">
                  <c:v>22.2</c:v>
                </c:pt>
                <c:pt idx="4">
                  <c:v>18.2</c:v>
                </c:pt>
                <c:pt idx="6">
                  <c:v>30</c:v>
                </c:pt>
                <c:pt idx="7">
                  <c:v>28.6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DD-4D9A-B31E-44FB169613A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6102605637488264E-2"/>
          <c:w val="0.94653668551868164"/>
          <c:h val="0.652015360388982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Menys de 2 anys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7A-487B-A180-60670D1DAD7C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7A-487B-A180-60670D1DAD7C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07A-487B-A180-60670D1DAD7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07A-487B-A180-60670D1DAD7C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E39-48E9-ADC8-D8E590A401B0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07A-487B-A180-60670D1DAD7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39-48E9-ADC8-D8E590A401B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18.5</c:v>
                </c:pt>
                <c:pt idx="2">
                  <c:v>16.7</c:v>
                </c:pt>
                <c:pt idx="4">
                  <c:v>33.299999999999997</c:v>
                </c:pt>
                <c:pt idx="6">
                  <c:v>20</c:v>
                </c:pt>
                <c:pt idx="7">
                  <c:v>18.2</c:v>
                </c:pt>
                <c:pt idx="8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Entre 2 i 10 anys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7A-487B-A180-60670D1DAD7C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07A-487B-A180-60670D1DAD7C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39-48E9-ADC8-D8E590A401B0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81-401D-9733-71874A6D73DE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81-401D-9733-71874A6D73D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9"/>
                <c:pt idx="0">
                  <c:v>25.9</c:v>
                </c:pt>
                <c:pt idx="2">
                  <c:v>27.8</c:v>
                </c:pt>
                <c:pt idx="3">
                  <c:v>33.299999999999997</c:v>
                </c:pt>
                <c:pt idx="4">
                  <c:v>22.2</c:v>
                </c:pt>
                <c:pt idx="5">
                  <c:v>100</c:v>
                </c:pt>
                <c:pt idx="6">
                  <c:v>20</c:v>
                </c:pt>
                <c:pt idx="7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DA-421B-AFD2-68DC2B0016B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Entre 11 i 20 anys</c:v>
                </c:pt>
              </c:strCache>
            </c:strRef>
          </c:tx>
          <c:spPr>
            <a:solidFill>
              <a:srgbClr val="E5CD6B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E39-48E9-ADC8-D8E590A401B0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07A-487B-A180-60670D1DAD7C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07A-487B-A180-60670D1DAD7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39-48E9-ADC8-D8E590A401B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9"/>
                <c:pt idx="0">
                  <c:v>27.8</c:v>
                </c:pt>
                <c:pt idx="2">
                  <c:v>33.299999999999997</c:v>
                </c:pt>
                <c:pt idx="3">
                  <c:v>50</c:v>
                </c:pt>
                <c:pt idx="4">
                  <c:v>11.1</c:v>
                </c:pt>
                <c:pt idx="6">
                  <c:v>20</c:v>
                </c:pt>
                <c:pt idx="7">
                  <c:v>36.4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DA-421B-AFD2-68DC2B0016B1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Més de 20 anys</c:v>
                </c:pt>
              </c:strCache>
            </c:strRef>
          </c:tx>
          <c:spPr>
            <a:solidFill>
              <a:srgbClr val="F5EBC4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7A-487B-A180-60670D1DAD7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60,0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07A-487B-A180-60670D1DAD7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25,0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07A-487B-A180-60670D1DAD7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20,0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07A-487B-A180-60670D1DAD7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07A-487B-A180-60670D1DAD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Hoja1!$E$2:$E$10</c:f>
              <c:numCache>
                <c:formatCode>0.0</c:formatCode>
                <c:ptCount val="9"/>
                <c:pt idx="0" formatCode="General">
                  <c:v>27.8</c:v>
                </c:pt>
                <c:pt idx="2" formatCode="General">
                  <c:v>22.2</c:v>
                </c:pt>
                <c:pt idx="3" formatCode="General">
                  <c:v>16.7</c:v>
                </c:pt>
                <c:pt idx="4" formatCode="General">
                  <c:v>33.299999999999997</c:v>
                </c:pt>
                <c:pt idx="6" formatCode="General">
                  <c:v>40</c:v>
                </c:pt>
                <c:pt idx="7" formatCode="General">
                  <c:v>27.3</c:v>
                </c:pt>
                <c:pt idx="8" formatCode="General">
                  <c:v>66.7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39-48E9-ADC8-D8E590A401B0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No contesta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E39-48E9-ADC8-D8E590A401B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7A-487B-A180-60670D1DAD7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07A-487B-A180-60670D1DAD7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E39-48E9-ADC8-D8E590A401B0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E39-48E9-ADC8-D8E590A401B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39-48E9-ADC8-D8E590A40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Hoja1!$F$2:$F$10</c:f>
              <c:numCache>
                <c:formatCode>0.0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1-3E39-48E9-ADC8-D8E590A401B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6948243589575563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AF-4A30-9AF2-E966AB53FB5C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AF-4A30-9AF2-E966AB53FB5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23.722999999999999</c:v>
                </c:pt>
                <c:pt idx="2">
                  <c:v>24.356999999999999</c:v>
                </c:pt>
                <c:pt idx="3">
                  <c:v>16.625</c:v>
                </c:pt>
                <c:pt idx="4">
                  <c:v>45.8</c:v>
                </c:pt>
                <c:pt idx="5">
                  <c:v>10</c:v>
                </c:pt>
                <c:pt idx="6">
                  <c:v>14.563000000000001</c:v>
                </c:pt>
                <c:pt idx="7">
                  <c:v>21.067</c:v>
                </c:pt>
                <c:pt idx="8">
                  <c:v>7.3330000000000002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AF-4A30-9AF2-E966AB53FB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6948243589575563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5-4F3B-8FA5-2881531CCB33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75-4F3B-8FA5-2881531CCB3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14.22</c:v>
                </c:pt>
                <c:pt idx="2">
                  <c:v>18</c:v>
                </c:pt>
                <c:pt idx="3">
                  <c:v>11.111000000000001</c:v>
                </c:pt>
                <c:pt idx="4">
                  <c:v>14.815</c:v>
                </c:pt>
                <c:pt idx="5">
                  <c:v>12.5</c:v>
                </c:pt>
                <c:pt idx="6">
                  <c:v>13.157999999999999</c:v>
                </c:pt>
                <c:pt idx="7">
                  <c:v>9.375</c:v>
                </c:pt>
                <c:pt idx="8">
                  <c:v>16.667000000000002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75-4F3B-8FA5-2881531CCB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6948243589575563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5-4F3B-8FA5-2881531CCB33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75-4F3B-8FA5-2881531CCB3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11.061999999999999</c:v>
                </c:pt>
                <c:pt idx="2">
                  <c:v>19.643000000000001</c:v>
                </c:pt>
                <c:pt idx="3">
                  <c:v>11.111000000000001</c:v>
                </c:pt>
                <c:pt idx="4">
                  <c:v>10</c:v>
                </c:pt>
                <c:pt idx="5">
                  <c:v>10</c:v>
                </c:pt>
                <c:pt idx="6">
                  <c:v>9.375</c:v>
                </c:pt>
                <c:pt idx="7">
                  <c:v>4.7619999999999996</c:v>
                </c:pt>
                <c:pt idx="8">
                  <c:v>5.556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75-4F3B-8FA5-2881531CCB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6948243589575563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5-4F3B-8FA5-2881531CCB33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75-4F3B-8FA5-2881531CCB3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27.155000000000001</c:v>
                </c:pt>
                <c:pt idx="2">
                  <c:v>32.759</c:v>
                </c:pt>
                <c:pt idx="3">
                  <c:v>16.667000000000002</c:v>
                </c:pt>
                <c:pt idx="4">
                  <c:v>22.222000000000001</c:v>
                </c:pt>
                <c:pt idx="5">
                  <c:v>30</c:v>
                </c:pt>
                <c:pt idx="6">
                  <c:v>31.25</c:v>
                </c:pt>
                <c:pt idx="7">
                  <c:v>23.81</c:v>
                </c:pt>
                <c:pt idx="8">
                  <c:v>33.332999999999998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75-4F3B-8FA5-2881531CCB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6948243589575563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AF-4A30-9AF2-E966AB53FB5C}"/>
              </c:ext>
            </c:extLst>
          </c:dPt>
          <c:dPt>
            <c:idx val="2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AF-4A30-9AF2-E966AB53FB5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28.178000000000001</c:v>
                </c:pt>
                <c:pt idx="2">
                  <c:v>31.5</c:v>
                </c:pt>
                <c:pt idx="3">
                  <c:v>16.625</c:v>
                </c:pt>
                <c:pt idx="4">
                  <c:v>20.8</c:v>
                </c:pt>
                <c:pt idx="5">
                  <c:v>30</c:v>
                </c:pt>
                <c:pt idx="6">
                  <c:v>36.438000000000002</c:v>
                </c:pt>
                <c:pt idx="7">
                  <c:v>14.4</c:v>
                </c:pt>
                <c:pt idx="8">
                  <c:v>51.777999999999999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AF-4A30-9AF2-E966AB53FB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6948243589575563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5-4F3B-8FA5-2881531CCB33}"/>
              </c:ext>
            </c:extLst>
          </c:dPt>
          <c:dPt>
            <c:idx val="2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75-4F3B-8FA5-2881531CCB3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25.349</c:v>
                </c:pt>
                <c:pt idx="2">
                  <c:v>7.28</c:v>
                </c:pt>
                <c:pt idx="3">
                  <c:v>20.332999999999998</c:v>
                </c:pt>
                <c:pt idx="4">
                  <c:v>30.184999999999999</c:v>
                </c:pt>
                <c:pt idx="5">
                  <c:v>12.5</c:v>
                </c:pt>
                <c:pt idx="6">
                  <c:v>50</c:v>
                </c:pt>
                <c:pt idx="7">
                  <c:v>21.875</c:v>
                </c:pt>
                <c:pt idx="8">
                  <c:v>25.888999999999999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75-4F3B-8FA5-2881531CCB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6948243589575563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5-4F3B-8FA5-2881531CCB33}"/>
              </c:ext>
            </c:extLst>
          </c:dPt>
          <c:dPt>
            <c:idx val="2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75-4F3B-8FA5-2881531CCB3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8.407</c:v>
                </c:pt>
                <c:pt idx="2">
                  <c:v>1.786</c:v>
                </c:pt>
                <c:pt idx="3">
                  <c:v>0</c:v>
                </c:pt>
                <c:pt idx="4">
                  <c:v>8</c:v>
                </c:pt>
                <c:pt idx="5">
                  <c:v>30</c:v>
                </c:pt>
                <c:pt idx="6">
                  <c:v>12.5</c:v>
                </c:pt>
                <c:pt idx="7">
                  <c:v>16.667000000000002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75-4F3B-8FA5-2881531CCB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6948243589575563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8EAE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5-4F3B-8FA5-2881531CCB33}"/>
              </c:ext>
            </c:extLst>
          </c:dPt>
          <c:dPt>
            <c:idx val="2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75-4F3B-8FA5-2881531CCB3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Hoja1!$A$2:$A$10</c:f>
              <c:strCache>
                <c:ptCount val="9"/>
                <c:pt idx="0">
                  <c:v>Vielha e Mijaran</c:v>
                </c:pt>
                <c:pt idx="2">
                  <c:v>Restauració i hoteleria</c:v>
                </c:pt>
                <c:pt idx="3">
                  <c:v>Oci i formació</c:v>
                </c:pt>
                <c:pt idx="4">
                  <c:v>Equipament de la llar</c:v>
                </c:pt>
                <c:pt idx="5">
                  <c:v>Salut i estètica</c:v>
                </c:pt>
                <c:pt idx="6">
                  <c:v>Alimentació</c:v>
                </c:pt>
                <c:pt idx="7">
                  <c:v>Tèxtil i derivats</c:v>
                </c:pt>
                <c:pt idx="8">
                  <c:v>Altres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20.69</c:v>
                </c:pt>
                <c:pt idx="2">
                  <c:v>10.345000000000001</c:v>
                </c:pt>
                <c:pt idx="3">
                  <c:v>33.332999999999998</c:v>
                </c:pt>
                <c:pt idx="4">
                  <c:v>22.222000000000001</c:v>
                </c:pt>
                <c:pt idx="5">
                  <c:v>20</c:v>
                </c:pt>
                <c:pt idx="6">
                  <c:v>21.875</c:v>
                </c:pt>
                <c:pt idx="7">
                  <c:v>28.571000000000002</c:v>
                </c:pt>
                <c:pt idx="8">
                  <c:v>16.667000000000002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75-4F3B-8FA5-2881531CCB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828258904562733E-2"/>
          <c:y val="9.3000928157732005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Retolació identificativa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9B8-4951-ADE5-C43CA9E3460A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B8-4951-ADE5-C43CA9E3460A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23.722999999999999</c:v>
                </c:pt>
                <c:pt idx="2">
                  <c:v>24.956</c:v>
                </c:pt>
                <c:pt idx="3">
                  <c:v>13.635999999999999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Retolació informativa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14.22</c:v>
                </c:pt>
                <c:pt idx="2">
                  <c:v>14.835000000000001</c:v>
                </c:pt>
                <c:pt idx="3">
                  <c:v>11.111000000000001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A1-4523-A410-AFD5842D9977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Retolació horari</c:v>
                </c:pt>
              </c:strCache>
            </c:strRef>
          </c:tx>
          <c:spPr>
            <a:solidFill>
              <a:srgbClr val="B9E1D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3C3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04B-4E3F-BF58-92C273EFFE95}"/>
              </c:ext>
            </c:extLst>
          </c:dPt>
          <c:dPt>
            <c:idx val="2"/>
            <c:invertIfNegative val="0"/>
            <c:bubble3D val="0"/>
            <c:spPr>
              <a:solidFill>
                <a:srgbClr val="73C3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4B-4E3F-BF58-92C273EFFE95}"/>
              </c:ext>
            </c:extLst>
          </c:dPt>
          <c:dPt>
            <c:idx val="3"/>
            <c:invertIfNegative val="0"/>
            <c:bubble3D val="0"/>
            <c:spPr>
              <a:solidFill>
                <a:srgbClr val="73C3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5DD-409C-AE6C-B3689D9257B2}"/>
              </c:ext>
            </c:extLst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5DD-409C-AE6C-B3689D9257B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20.492000000000001</c:v>
                </c:pt>
                <c:pt idx="2">
                  <c:v>15.625</c:v>
                </c:pt>
                <c:pt idx="3">
                  <c:v>38.462000000000003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A1-4523-A410-AFD5842D997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9974585873653784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Llengua de salutació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09-4DA6-92E4-63679888C4D5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09-4DA6-92E4-63679888C4D5}"/>
              </c:ext>
            </c:extLst>
          </c:dPt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609-4DA6-92E4-63679888C4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11.061999999999999</c:v>
                </c:pt>
                <c:pt idx="2">
                  <c:v>11.881</c:v>
                </c:pt>
                <c:pt idx="3">
                  <c:v>4.1669999999999998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09-4DA6-92E4-63679888C4D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Disponibilitat lingüística (en aranès)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27.155000000000001</c:v>
                </c:pt>
                <c:pt idx="2">
                  <c:v>29.611999999999998</c:v>
                </c:pt>
                <c:pt idx="3">
                  <c:v>7.6920000000000002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09-4DA6-92E4-63679888C4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828258904562733E-2"/>
          <c:y val="9.3000928157732005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Retolació identificativa</c:v>
                </c:pt>
              </c:strCache>
            </c:strRef>
          </c:tx>
          <c:spPr>
            <a:solidFill>
              <a:srgbClr val="ABDFD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BDF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9B8-4951-ADE5-C43CA9E3460A}"/>
              </c:ext>
            </c:extLst>
          </c:dPt>
          <c:dPt>
            <c:idx val="2"/>
            <c:invertIfNegative val="0"/>
            <c:bubble3D val="0"/>
            <c:spPr>
              <a:solidFill>
                <a:srgbClr val="ABDF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B8-4951-ADE5-C43CA9E3460A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28.178000000000001</c:v>
                </c:pt>
                <c:pt idx="2">
                  <c:v>22.733000000000001</c:v>
                </c:pt>
                <c:pt idx="3">
                  <c:v>72.727000000000004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Retolació informativa</c:v>
                </c:pt>
              </c:strCache>
            </c:strRef>
          </c:tx>
          <c:spPr>
            <a:solidFill>
              <a:srgbClr val="CCECE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25.349</c:v>
                </c:pt>
                <c:pt idx="2">
                  <c:v>17.363</c:v>
                </c:pt>
                <c:pt idx="3">
                  <c:v>65.721999999999994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A1-4523-A410-AFD5842D9977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Retolació horari</c:v>
                </c:pt>
              </c:strCache>
            </c:strRef>
          </c:tx>
          <c:spPr>
            <a:solidFill>
              <a:srgbClr val="E7F5F1"/>
            </a:solidFill>
            <a:ln>
              <a:noFill/>
            </a:ln>
            <a:effectLst/>
          </c:spPr>
          <c:invertIfNegative val="0"/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5DD-409C-AE6C-B3689D9257B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26.23</c:v>
                </c:pt>
                <c:pt idx="2">
                  <c:v>16.667000000000002</c:v>
                </c:pt>
                <c:pt idx="3">
                  <c:v>61.537999999999997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A1-4523-A410-AFD5842D997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9974585873653784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Llengua de salutació</c:v>
                </c:pt>
              </c:strCache>
            </c:strRef>
          </c:tx>
          <c:spPr>
            <a:solidFill>
              <a:srgbClr val="ABDFD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BDF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09-4DA6-92E4-63679888C4D5}"/>
              </c:ext>
            </c:extLst>
          </c:dPt>
          <c:dPt>
            <c:idx val="2"/>
            <c:invertIfNegative val="0"/>
            <c:bubble3D val="0"/>
            <c:spPr>
              <a:solidFill>
                <a:srgbClr val="ABDF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09-4DA6-92E4-63679888C4D5}"/>
              </c:ext>
            </c:extLst>
          </c:dPt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609-4DA6-92E4-63679888C4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8.407</c:v>
                </c:pt>
                <c:pt idx="2">
                  <c:v>7.4260000000000002</c:v>
                </c:pt>
                <c:pt idx="3">
                  <c:v>16.667000000000002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09-4DA6-92E4-63679888C4D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Disponibilitat lingüística (en català)</c:v>
                </c:pt>
              </c:strCache>
            </c:strRef>
          </c:tx>
          <c:spPr>
            <a:solidFill>
              <a:srgbClr val="E7F5F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Vielha e Mijaran</c:v>
                </c:pt>
                <c:pt idx="2">
                  <c:v>Rutes al carrer</c:v>
                </c:pt>
                <c:pt idx="3">
                  <c:v>Grans superfícies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20.69</c:v>
                </c:pt>
                <c:pt idx="2">
                  <c:v>21.359000000000002</c:v>
                </c:pt>
                <c:pt idx="3">
                  <c:v>15.385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09-4DA6-92E4-63679888C4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828258904562733E-2"/>
          <c:y val="0.11785608508961577"/>
          <c:w val="0.95070824326806269"/>
          <c:h val="0.7075903409577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Retolació identificativa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55-445D-B741-28C43E06155F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55-445D-B741-28C43E06155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26.143000000000001</c:v>
                </c:pt>
                <c:pt idx="1">
                  <c:v>22.727</c:v>
                </c:pt>
                <c:pt idx="2">
                  <c:v>22.56</c:v>
                </c:pt>
                <c:pt idx="3">
                  <c:v>30.143000000000001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55-445D-B741-28C43E06155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Retolació informativa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22.727</c:v>
                </c:pt>
                <c:pt idx="1">
                  <c:v>15.217000000000001</c:v>
                </c:pt>
                <c:pt idx="2">
                  <c:v>13.042999999999999</c:v>
                </c:pt>
                <c:pt idx="3">
                  <c:v>9.0909999999999993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55-445D-B741-28C43E06155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Retolació horari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16.667000000000002</c:v>
                </c:pt>
                <c:pt idx="1">
                  <c:v>30</c:v>
                </c:pt>
                <c:pt idx="2">
                  <c:v>8.3330000000000002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55-445D-B741-28C43E06155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9974585873653784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Llengua de salutació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9B8-4951-ADE5-C43CA9E3460A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B8-4951-ADE5-C43CA9E3460A}"/>
              </c:ext>
            </c:extLst>
          </c:dPt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B8-4951-ADE5-C43CA9E3460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18.181999999999999</c:v>
                </c:pt>
                <c:pt idx="1">
                  <c:v>9.6150000000000002</c:v>
                </c:pt>
                <c:pt idx="2">
                  <c:v>10.714</c:v>
                </c:pt>
                <c:pt idx="3">
                  <c:v>10.417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Disponibilitat lingüística (en aranès)</c:v>
                </c:pt>
              </c:strCache>
            </c:strRef>
          </c:tx>
          <c:spPr>
            <a:solidFill>
              <a:srgbClr val="77B6BB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88.635999999999996</c:v>
                </c:pt>
                <c:pt idx="1">
                  <c:v>23.077000000000002</c:v>
                </c:pt>
                <c:pt idx="2">
                  <c:v>16.071000000000002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A1-4523-A410-AFD5842D997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828258904562733E-2"/>
          <c:y val="0.11785608508961577"/>
          <c:w val="0.95070824326806269"/>
          <c:h val="0.7075903409577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Retolació identificativa</c:v>
                </c:pt>
              </c:strCache>
            </c:strRef>
          </c:tx>
          <c:spPr>
            <a:solidFill>
              <a:srgbClr val="ABDFD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BDF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55-445D-B741-28C43E06155F}"/>
              </c:ext>
            </c:extLst>
          </c:dPt>
          <c:dPt>
            <c:idx val="2"/>
            <c:invertIfNegative val="0"/>
            <c:bubble3D val="0"/>
            <c:spPr>
              <a:solidFill>
                <a:srgbClr val="ABDF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55-445D-B741-28C43E06155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26.143000000000001</c:v>
                </c:pt>
                <c:pt idx="1">
                  <c:v>18.181999999999999</c:v>
                </c:pt>
                <c:pt idx="2">
                  <c:v>30.56</c:v>
                </c:pt>
                <c:pt idx="3">
                  <c:v>11.095000000000001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55-445D-B741-28C43E06155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Retolació informativa</c:v>
                </c:pt>
              </c:strCache>
            </c:strRef>
          </c:tx>
          <c:spPr>
            <a:solidFill>
              <a:srgbClr val="CCECE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7.5449999999999999</c:v>
                </c:pt>
                <c:pt idx="1">
                  <c:v>30.390999999999998</c:v>
                </c:pt>
                <c:pt idx="2">
                  <c:v>16.652000000000001</c:v>
                </c:pt>
                <c:pt idx="3">
                  <c:v>15.090999999999999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55-445D-B741-28C43E06155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Retolació horari</c:v>
                </c:pt>
              </c:strCache>
            </c:strRef>
          </c:tx>
          <c:spPr>
            <a:solidFill>
              <a:srgbClr val="E7F5F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0</c:v>
                </c:pt>
                <c:pt idx="1">
                  <c:v>20</c:v>
                </c:pt>
                <c:pt idx="2">
                  <c:v>25</c:v>
                </c:pt>
                <c:pt idx="3">
                  <c:v>22.222000000000001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55-445D-B741-28C43E06155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9974585873653784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Llengua de salutació</c:v>
                </c:pt>
              </c:strCache>
            </c:strRef>
          </c:tx>
          <c:spPr>
            <a:solidFill>
              <a:srgbClr val="ABDFD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BDF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9B8-4951-ADE5-C43CA9E3460A}"/>
              </c:ext>
            </c:extLst>
          </c:dPt>
          <c:dPt>
            <c:idx val="2"/>
            <c:invertIfNegative val="0"/>
            <c:bubble3D val="0"/>
            <c:spPr>
              <a:solidFill>
                <a:srgbClr val="ABDF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B8-4951-ADE5-C43CA9E3460A}"/>
              </c:ext>
            </c:extLst>
          </c:dPt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B8-4951-ADE5-C43CA9E3460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4.5449999999999999</c:v>
                </c:pt>
                <c:pt idx="1">
                  <c:v>17.308</c:v>
                </c:pt>
                <c:pt idx="2">
                  <c:v>5.3570000000000002</c:v>
                </c:pt>
                <c:pt idx="3">
                  <c:v>2.0830000000000002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Disponibilitat lingüística (en català)</c:v>
                </c:pt>
              </c:strCache>
            </c:strRef>
          </c:tx>
          <c:spPr>
            <a:solidFill>
              <a:srgbClr val="E7F5F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l'estat</c:v>
                </c:pt>
                <c:pt idx="3">
                  <c:v>Estranger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0</c:v>
                </c:pt>
                <c:pt idx="1">
                  <c:v>73.076999999999998</c:v>
                </c:pt>
                <c:pt idx="2">
                  <c:v>7.1429999999999998</c:v>
                </c:pt>
                <c:pt idx="3">
                  <c:v>3.8460000000000001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A1-4523-A410-AFD5842D997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2.9447740066379763E-2"/>
          <c:w val="0.90786846766475104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56-44D8-B60E-2896B9729819}"/>
              </c:ext>
            </c:extLst>
          </c:dPt>
          <c:dPt>
            <c:idx val="1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56-44D8-B60E-2896B9729819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56-44D8-B60E-2896B9729819}"/>
              </c:ext>
            </c:extLst>
          </c:dPt>
          <c:dPt>
            <c:idx val="3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A56-44D8-B60E-2896B9729819}"/>
              </c:ext>
            </c:extLst>
          </c:dPt>
          <c:dPt>
            <c:idx val="4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A56-44D8-B60E-2896B9729819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726-4A26-A7D4-CBA7D4EBDA2A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6-4A26-A7D4-CBA7D4EBDA2A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56-44D8-B60E-2896B972981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Web de l’establiment</c:v>
                </c:pt>
                <c:pt idx="1">
                  <c:v>Web de la marca</c:v>
                </c:pt>
                <c:pt idx="2">
                  <c:v>Facebook</c:v>
                </c:pt>
                <c:pt idx="3">
                  <c:v>Instagram</c:v>
                </c:pt>
                <c:pt idx="4">
                  <c:v>Altres</c:v>
                </c:pt>
                <c:pt idx="5">
                  <c:v>No en té</c:v>
                </c:pt>
              </c:strCache>
            </c:strRef>
          </c:cat>
          <c:val>
            <c:numRef>
              <c:f>Hoja1!$B$2:$B$7</c:f>
              <c:numCache>
                <c:formatCode>0.0</c:formatCode>
                <c:ptCount val="6"/>
                <c:pt idx="0">
                  <c:v>0.30599999999999999</c:v>
                </c:pt>
                <c:pt idx="1">
                  <c:v>0.314</c:v>
                </c:pt>
                <c:pt idx="2">
                  <c:v>0.13200000000000001</c:v>
                </c:pt>
                <c:pt idx="3">
                  <c:v>0.14000000000000001</c:v>
                </c:pt>
                <c:pt idx="5">
                  <c:v>0.107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A56-44D8-B60E-2896B972981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511965811965815E-2"/>
          <c:y val="2.9447740066379766E-2"/>
          <c:w val="0.90786846766475104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E9-49CB-96D4-8D888A031A98}"/>
              </c:ext>
            </c:extLst>
          </c:dPt>
          <c:dPt>
            <c:idx val="1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E9-49CB-96D4-8D888A031A98}"/>
              </c:ext>
            </c:extLst>
          </c:dPt>
          <c:dPt>
            <c:idx val="2"/>
            <c:invertIfNegative val="0"/>
            <c:bubble3D val="0"/>
            <c:spPr>
              <a:solidFill>
                <a:srgbClr val="E5CD6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E9-49CB-96D4-8D888A031A98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E9-49CB-96D4-8D888A031A9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0E9-49CB-96D4-8D888A031A98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0E9-49CB-96D4-8D888A031A98}"/>
              </c:ext>
            </c:extLst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E9-49CB-96D4-8D888A031A9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140-4EA4-9DC9-2AADEDAEC9E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Aranès</c:v>
                </c:pt>
                <c:pt idx="1">
                  <c:v>Català</c:v>
                </c:pt>
                <c:pt idx="2">
                  <c:v>Castellà</c:v>
                </c:pt>
                <c:pt idx="3">
                  <c:v>Anglès</c:v>
                </c:pt>
                <c:pt idx="4">
                  <c:v>Francès</c:v>
                </c:pt>
                <c:pt idx="5">
                  <c:v>Alemany</c:v>
                </c:pt>
                <c:pt idx="6">
                  <c:v>Altres</c:v>
                </c:pt>
              </c:strCache>
            </c:strRef>
          </c:cat>
          <c:val>
            <c:numRef>
              <c:f>Hoja1!$B$2:$B$8</c:f>
              <c:numCache>
                <c:formatCode>0.0</c:formatCode>
                <c:ptCount val="7"/>
                <c:pt idx="0">
                  <c:v>9.0000000000000011E-3</c:v>
                </c:pt>
                <c:pt idx="1">
                  <c:v>0.14800000000000002</c:v>
                </c:pt>
                <c:pt idx="2">
                  <c:v>0.80599999999999994</c:v>
                </c:pt>
                <c:pt idx="3">
                  <c:v>2.7999999999999997E-2</c:v>
                </c:pt>
                <c:pt idx="4">
                  <c:v>9.0000000000000011E-3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0E9-49CB-96D4-8D888A031A9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/>
      </a:solidFill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16239316242E-2"/>
          <c:y val="2.9447740066379766E-2"/>
          <c:w val="0.90786846766475104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55-4484-AFFA-D59A576B3CAF}"/>
              </c:ext>
            </c:extLst>
          </c:dPt>
          <c:dPt>
            <c:idx val="1"/>
            <c:invertIfNegative val="0"/>
            <c:bubble3D val="0"/>
            <c:spPr>
              <a:solidFill>
                <a:srgbClr val="C8EA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55-4484-AFFA-D59A576B3CAF}"/>
              </c:ext>
            </c:extLst>
          </c:dPt>
          <c:dPt>
            <c:idx val="2"/>
            <c:invertIfNegative val="0"/>
            <c:bubble3D val="0"/>
            <c:spPr>
              <a:solidFill>
                <a:srgbClr val="E5CD6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E55-4484-AFFA-D59A576B3CA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E55-4484-AFFA-D59A576B3CAF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E55-4484-AFFA-D59A576B3CAF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F25-406C-937A-CF92128BDE2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Aranès</c:v>
                </c:pt>
                <c:pt idx="1">
                  <c:v>Català</c:v>
                </c:pt>
                <c:pt idx="2">
                  <c:v>Castellà</c:v>
                </c:pt>
                <c:pt idx="3">
                  <c:v>Anglès</c:v>
                </c:pt>
                <c:pt idx="4">
                  <c:v>Francès</c:v>
                </c:pt>
                <c:pt idx="5">
                  <c:v>Alemany</c:v>
                </c:pt>
                <c:pt idx="6">
                  <c:v>Altres</c:v>
                </c:pt>
              </c:strCache>
            </c:strRef>
          </c:cat>
          <c:val>
            <c:numRef>
              <c:f>Hoja1!$B$2:$B$8</c:f>
              <c:numCache>
                <c:formatCode>0.0</c:formatCode>
                <c:ptCount val="7"/>
                <c:pt idx="0">
                  <c:v>3.7000000000000005E-2</c:v>
                </c:pt>
                <c:pt idx="1">
                  <c:v>0.29600000000000004</c:v>
                </c:pt>
                <c:pt idx="2">
                  <c:v>0.97199999999999998</c:v>
                </c:pt>
                <c:pt idx="3">
                  <c:v>0.25900000000000001</c:v>
                </c:pt>
                <c:pt idx="4">
                  <c:v>0.17600000000000002</c:v>
                </c:pt>
                <c:pt idx="5">
                  <c:v>8.3000000000000004E-2</c:v>
                </c:pt>
                <c:pt idx="6">
                  <c:v>9.3000000000000013E-2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E55-4484-AFFA-D59A576B3CA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/>
      </a:solidFill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05187388284405"/>
          <c:y val="5.5395548714875294E-2"/>
          <c:w val="0.62370168281904759"/>
          <c:h val="0.78086719415379102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3E797D"/>
            </a:solidFill>
          </c:spPr>
          <c:dPt>
            <c:idx val="0"/>
            <c:bubble3D val="0"/>
            <c:spPr>
              <a:solidFill>
                <a:srgbClr val="376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0E-42AA-910E-FE2622A21395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0E-42AA-910E-FE2622A21395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F0E-42AA-910E-FE2622A21395}"/>
              </c:ext>
            </c:extLst>
          </c:dPt>
          <c:dLbls>
            <c:dLbl>
              <c:idx val="0"/>
              <c:layout>
                <c:manualLayout>
                  <c:x val="-9.6308078269312411E-2"/>
                  <c:y val="1.532955582494517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37696D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0E-42AA-910E-FE2622A21395}"/>
                </c:ext>
              </c:extLst>
            </c:dLbl>
            <c:dLbl>
              <c:idx val="1"/>
              <c:layout>
                <c:manualLayout>
                  <c:x val="5.1767187467601346E-2"/>
                  <c:y val="0.21190596183445251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0E-42AA-910E-FE2622A21395}"/>
                </c:ext>
              </c:extLst>
            </c:dLbl>
            <c:dLbl>
              <c:idx val="2"/>
              <c:layout>
                <c:manualLayout>
                  <c:x val="2.8905094203401704E-2"/>
                  <c:y val="0.15157758997717438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462727178110618"/>
                      <c:h val="0.148170723401936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F0E-42AA-910E-FE2622A2139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Sí</c:v>
                </c:pt>
                <c:pt idx="1">
                  <c:v>No</c:v>
                </c:pt>
                <c:pt idx="2">
                  <c:v>NC</c:v>
                </c:pt>
              </c:strCache>
            </c:strRef>
          </c:cat>
          <c:val>
            <c:numRef>
              <c:f>Hoja1!$B$2:$B$4</c:f>
              <c:numCache>
                <c:formatCode>0.0</c:formatCode>
                <c:ptCount val="3"/>
                <c:pt idx="0">
                  <c:v>60.2</c:v>
                </c:pt>
                <c:pt idx="1">
                  <c:v>39.799999999999997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0E-42AA-910E-FE2622A21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46719253501288E-2"/>
          <c:y val="0.12419857755940152"/>
          <c:w val="0.95273041104688505"/>
          <c:h val="0.6414139068907572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Coneix el CPNL</c:v>
                </c:pt>
              </c:strCache>
            </c:strRef>
          </c:tx>
          <c:spPr>
            <a:solidFill>
              <a:srgbClr val="37696D"/>
            </a:solidFill>
            <a:ln>
              <a:noFill/>
            </a:ln>
            <a:effectLst/>
          </c:spPr>
          <c:invertIfNegative val="0"/>
          <c:dLbls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D3-48CF-BE9A-FBE40ECA215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Restauració i hoteleria</c:v>
                </c:pt>
                <c:pt idx="1">
                  <c:v>Oci i formació</c:v>
                </c:pt>
                <c:pt idx="2">
                  <c:v>Equipament de la llar</c:v>
                </c:pt>
                <c:pt idx="3">
                  <c:v>Salut i estètica</c:v>
                </c:pt>
                <c:pt idx="4">
                  <c:v>Alimentació</c:v>
                </c:pt>
                <c:pt idx="5">
                  <c:v>Tèxtil i derivats</c:v>
                </c:pt>
                <c:pt idx="6">
                  <c:v>Altres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48.3</c:v>
                </c:pt>
                <c:pt idx="1">
                  <c:v>55.6</c:v>
                </c:pt>
                <c:pt idx="2">
                  <c:v>77.3</c:v>
                </c:pt>
                <c:pt idx="3">
                  <c:v>80</c:v>
                </c:pt>
                <c:pt idx="4">
                  <c:v>60</c:v>
                </c:pt>
                <c:pt idx="5">
                  <c:v>57.1</c:v>
                </c:pt>
                <c:pt idx="6">
                  <c:v>57.1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7-4DE6-8779-97937BA9F4F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coneix el CPNL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Restauració i hoteleria</c:v>
                </c:pt>
                <c:pt idx="1">
                  <c:v>Oci i formació</c:v>
                </c:pt>
                <c:pt idx="2">
                  <c:v>Equipament de la llar</c:v>
                </c:pt>
                <c:pt idx="3">
                  <c:v>Salut i estètica</c:v>
                </c:pt>
                <c:pt idx="4">
                  <c:v>Alimentació</c:v>
                </c:pt>
                <c:pt idx="5">
                  <c:v>Tèxtil i derivats</c:v>
                </c:pt>
                <c:pt idx="6">
                  <c:v>Altres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51.7</c:v>
                </c:pt>
                <c:pt idx="1">
                  <c:v>44.4</c:v>
                </c:pt>
                <c:pt idx="2">
                  <c:v>22.7</c:v>
                </c:pt>
                <c:pt idx="3">
                  <c:v>20</c:v>
                </c:pt>
                <c:pt idx="4">
                  <c:v>40</c:v>
                </c:pt>
                <c:pt idx="5">
                  <c:v>42.9</c:v>
                </c:pt>
                <c:pt idx="6">
                  <c:v>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77-4DE6-8779-97937BA9F4F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NC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Hoja1!$A$2:$A$8</c:f>
              <c:strCache>
                <c:ptCount val="7"/>
                <c:pt idx="0">
                  <c:v>Restauració i hoteleria</c:v>
                </c:pt>
                <c:pt idx="1">
                  <c:v>Oci i formació</c:v>
                </c:pt>
                <c:pt idx="2">
                  <c:v>Equipament de la llar</c:v>
                </c:pt>
                <c:pt idx="3">
                  <c:v>Salut i estètica</c:v>
                </c:pt>
                <c:pt idx="4">
                  <c:v>Alimentació</c:v>
                </c:pt>
                <c:pt idx="5">
                  <c:v>Tèxtil i derivats</c:v>
                </c:pt>
                <c:pt idx="6">
                  <c:v>Altres</c:v>
                </c:pt>
              </c:strCache>
            </c:strRef>
          </c:cat>
          <c:val>
            <c:numRef>
              <c:f>Hoja1!$D$2:$D$8</c:f>
              <c:numCache>
                <c:formatCode>0.0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6877-4DE6-8779-97937BA9F4F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8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35915005255135"/>
          <c:y val="9.7453145917001341E-2"/>
          <c:w val="0.3309332149229654"/>
          <c:h val="0.7128617804551539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Coneix el CPNL</c:v>
                </c:pt>
              </c:strCache>
            </c:strRef>
          </c:tx>
          <c:spPr>
            <a:solidFill>
              <a:srgbClr val="37696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Rutes al carrer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60.2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64-4E3A-9292-596B3A4B3A5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coneix el CPNL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Rutes al carrer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39.799999999999997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64-4E3A-9292-596B3A4B3A5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NC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</c:f>
              <c:strCache>
                <c:ptCount val="1"/>
                <c:pt idx="0">
                  <c:v>Rutes al carrer</c:v>
                </c:pt>
              </c:strCache>
            </c:strRef>
          </c:cat>
          <c:val>
            <c:numRef>
              <c:f>Hoja1!$D$2</c:f>
              <c:numCache>
                <c:formatCode>0.0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3A64-4E3A-9292-596B3A4B3A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5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3202811244979922E-2"/>
          <c:w val="0.93806969106781479"/>
          <c:h val="0.7171121151271753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Coneix el CPNL</c:v>
                </c:pt>
              </c:strCache>
            </c:strRef>
          </c:tx>
          <c:spPr>
            <a:solidFill>
              <a:srgbClr val="37696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l’estat</c:v>
                </c:pt>
                <c:pt idx="3">
                  <c:v>Estranger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81.8</c:v>
                </c:pt>
                <c:pt idx="1">
                  <c:v>80.8</c:v>
                </c:pt>
                <c:pt idx="2">
                  <c:v>46.4</c:v>
                </c:pt>
                <c:pt idx="3">
                  <c:v>34.6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5-4FF2-8EF5-72779B6DF1C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coneix el CPNL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l’estat</c:v>
                </c:pt>
                <c:pt idx="3">
                  <c:v>Estranger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18.2</c:v>
                </c:pt>
                <c:pt idx="1">
                  <c:v>19.2</c:v>
                </c:pt>
                <c:pt idx="2">
                  <c:v>53.6</c:v>
                </c:pt>
                <c:pt idx="3">
                  <c:v>65.400000000000006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05-4FF2-8EF5-72779B6DF1C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NC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Aran</c:v>
                </c:pt>
                <c:pt idx="1">
                  <c:v>Catalunya</c:v>
                </c:pt>
                <c:pt idx="2">
                  <c:v>Resta de l’estat</c:v>
                </c:pt>
                <c:pt idx="3">
                  <c:v>Estranger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3805-4FF2-8EF5-72779B6DF1C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6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2.9447740066379763E-2"/>
          <c:w val="0.90786846766475104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460-4CAB-90C7-008CD25789B4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60-4CAB-90C7-008CD25789B4}"/>
              </c:ext>
            </c:extLst>
          </c:dPt>
          <c:dPt>
            <c:idx val="3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460-4CAB-90C7-008CD25789B4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60-4CAB-90C7-008CD25789B4}"/>
              </c:ext>
            </c:extLst>
          </c:dPt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60-4CAB-90C7-008CD25789B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60-4CAB-90C7-008CD25789B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Molt bé</c:v>
                </c:pt>
                <c:pt idx="1">
                  <c:v>Força bé</c:v>
                </c:pt>
                <c:pt idx="2">
                  <c:v>No gaire bé</c:v>
                </c:pt>
                <c:pt idx="3">
                  <c:v>Gens bé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0.85499999999999998</c:v>
                </c:pt>
                <c:pt idx="1">
                  <c:v>0.113</c:v>
                </c:pt>
                <c:pt idx="2">
                  <c:v>1.6E-2</c:v>
                </c:pt>
                <c:pt idx="4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0-49F4-A3A7-82FC7BA9491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64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3"/>
            <a:ext cx="29464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algn="r"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47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8"/>
            <a:ext cx="29464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47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2928"/>
            <a:ext cx="29464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algn="r"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624421-2B65-4A90-BB8D-DBD7FD990A5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297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algn="r"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3" y="4714878"/>
            <a:ext cx="49815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algn="r"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78B4974-B8B0-4F8B-B088-EBE85ED2CD5B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06183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8B4974-B8B0-4F8B-B088-EBE85ED2CD5B}" type="slidenum">
              <a:rPr lang="ca-ES" smtClean="0"/>
              <a:pPr>
                <a:defRPr/>
              </a:pPr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06745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13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68" indent="-285679" defTabSz="922113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21" indent="-228544" defTabSz="922113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810" indent="-228544" defTabSz="922113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98" indent="-228544" defTabSz="922113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8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7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64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52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59B1ECF-DD21-4C69-B694-81CEBEB1B797}" type="slidenum">
              <a:rPr lang="ca-ES" sz="1200"/>
              <a:pPr/>
              <a:t>2</a:t>
            </a:fld>
            <a:endParaRPr lang="ca-E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2950"/>
            <a:ext cx="5381625" cy="3725863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3" y="4716466"/>
            <a:ext cx="4981575" cy="4467225"/>
          </a:xfrm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13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68" indent="-285679" defTabSz="922113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21" indent="-228544" defTabSz="922113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810" indent="-228544" defTabSz="922113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98" indent="-228544" defTabSz="922113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8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7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64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52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6A89604-BEC6-4521-8595-02D5E04F73A2}" type="slidenum">
              <a:rPr lang="ca-ES" sz="1200"/>
              <a:pPr/>
              <a:t>3</a:t>
            </a:fld>
            <a:endParaRPr lang="ca-E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4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09846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5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16048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6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99664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7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58448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8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8105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809D5-9A06-48C8-AF12-7A95B432C93F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213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809D5-9A06-48C8-AF12-7A95B432C93F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204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13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68" indent="-285679" defTabSz="922113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21" indent="-228544" defTabSz="922113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810" indent="-228544" defTabSz="922113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98" indent="-228544" defTabSz="922113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8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7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64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52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6A89604-BEC6-4521-8595-02D5E04F73A2}" type="slidenum">
              <a:rPr lang="ca-ES" sz="1200"/>
              <a:pPr/>
              <a:t>13</a:t>
            </a:fld>
            <a:endParaRPr lang="ca-E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93256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13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68" indent="-285679" defTabSz="922113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21" indent="-228544" defTabSz="922113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810" indent="-228544" defTabSz="922113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98" indent="-228544" defTabSz="922113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8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7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64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52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6A89604-BEC6-4521-8595-02D5E04F73A2}" type="slidenum">
              <a:rPr lang="ca-ES" sz="1200"/>
              <a:pPr/>
              <a:t>51</a:t>
            </a:fld>
            <a:endParaRPr lang="ca-E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89415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ols cap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 Imagen">
            <a:extLst>
              <a:ext uri="{FF2B5EF4-FFF2-40B4-BE49-F238E27FC236}">
                <a16:creationId xmlns:a16="http://schemas.microsoft.com/office/drawing/2014/main" id="{8E1A56D5-43AE-4368-ADA5-530C18739C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381" y="0"/>
            <a:ext cx="3358619" cy="285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9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 Imagen">
            <a:extLst>
              <a:ext uri="{FF2B5EF4-FFF2-40B4-BE49-F238E27FC236}">
                <a16:creationId xmlns:a16="http://schemas.microsoft.com/office/drawing/2014/main" id="{D0BC22FC-3C19-41C6-ABB5-048590C8AC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788" y="0"/>
            <a:ext cx="1267212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8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334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062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7 Rectángulo">
            <a:extLst>
              <a:ext uri="{FF2B5EF4-FFF2-40B4-BE49-F238E27FC236}">
                <a16:creationId xmlns:a16="http://schemas.microsoft.com/office/drawing/2014/main" id="{4FCAA30C-AD2B-422F-8A83-F65EA2A4F796}"/>
              </a:ext>
            </a:extLst>
          </p:cNvPr>
          <p:cNvSpPr/>
          <p:nvPr userDrawn="1"/>
        </p:nvSpPr>
        <p:spPr>
          <a:xfrm>
            <a:off x="273000" y="6532523"/>
            <a:ext cx="1113866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36000" rIns="36000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a-ES" sz="900" b="0" i="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Juny de 2023</a:t>
            </a:r>
            <a:endParaRPr lang="ca-ES" sz="900" i="0" noProof="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11 Marcador de número de diapositiva">
            <a:extLst>
              <a:ext uri="{FF2B5EF4-FFF2-40B4-BE49-F238E27FC236}">
                <a16:creationId xmlns:a16="http://schemas.microsoft.com/office/drawing/2014/main" id="{5E2D1364-94EE-4C69-A4C6-FD563F5E5E74}"/>
              </a:ext>
            </a:extLst>
          </p:cNvPr>
          <p:cNvSpPr txBox="1">
            <a:spLocks/>
          </p:cNvSpPr>
          <p:nvPr userDrawn="1"/>
        </p:nvSpPr>
        <p:spPr>
          <a:xfrm>
            <a:off x="9093196" y="6532523"/>
            <a:ext cx="539804" cy="230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ca-ES"/>
            </a:defPPr>
            <a:lvl1pPr marL="0" algn="ctr" defTabSz="914400" rtl="0" eaLnBrk="1" latinLnBrk="0" hangingPunct="1">
              <a:defRPr sz="14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D18B37-538E-495F-9DFE-FF943F35B1B6}" type="slidenum">
              <a:rPr lang="ca-E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‹Nº›</a:t>
            </a:fld>
            <a:endParaRPr lang="ca-E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17 Rectángulo">
            <a:extLst>
              <a:ext uri="{FF2B5EF4-FFF2-40B4-BE49-F238E27FC236}">
                <a16:creationId xmlns:a16="http://schemas.microsoft.com/office/drawing/2014/main" id="{68791E8B-477C-44F8-9742-5A0CF6B0C6E9}"/>
              </a:ext>
            </a:extLst>
          </p:cNvPr>
          <p:cNvSpPr/>
          <p:nvPr userDrawn="1"/>
        </p:nvSpPr>
        <p:spPr>
          <a:xfrm>
            <a:off x="1381683" y="6529507"/>
            <a:ext cx="6343091" cy="230832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a-ES" sz="90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Oferaran-Ofercat</a:t>
            </a:r>
            <a:r>
              <a:rPr lang="ca-ES" sz="9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2023. Informe de resultats. </a:t>
            </a:r>
            <a:r>
              <a:rPr lang="ca-ES" sz="9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Vielha e Mijaran.</a:t>
            </a:r>
            <a:endParaRPr lang="ca-ES" sz="900" i="1" noProof="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4659C73-3F96-4BE0-A823-29ED5B9FF051}"/>
              </a:ext>
            </a:extLst>
          </p:cNvPr>
          <p:cNvCxnSpPr/>
          <p:nvPr userDrawn="1"/>
        </p:nvCxnSpPr>
        <p:spPr bwMode="auto">
          <a:xfrm>
            <a:off x="273000" y="6529507"/>
            <a:ext cx="936000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5044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hart" Target="../charts/chart2.xml"/><Relationship Id="rId7" Type="http://schemas.openxmlformats.org/officeDocument/2006/relationships/image" Target="../media/image1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8.xml"/><Relationship Id="rId4" Type="http://schemas.openxmlformats.org/officeDocument/2006/relationships/chart" Target="../charts/chart3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4E37354-BF73-59BB-478B-FA7DF42B5D3A}"/>
              </a:ext>
            </a:extLst>
          </p:cNvPr>
          <p:cNvSpPr/>
          <p:nvPr/>
        </p:nvSpPr>
        <p:spPr>
          <a:xfrm>
            <a:off x="6370963" y="5163128"/>
            <a:ext cx="3535037" cy="1694872"/>
          </a:xfrm>
          <a:prstGeom prst="rect">
            <a:avLst/>
          </a:prstGeom>
          <a:solidFill>
            <a:schemeClr val="bg1"/>
          </a:solidFill>
          <a:ln w="9525">
            <a:noFill/>
            <a:prstDash val="soli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42577EC-FB62-40C2-BE50-7E5D3E58F46A}"/>
              </a:ext>
            </a:extLst>
          </p:cNvPr>
          <p:cNvSpPr/>
          <p:nvPr/>
        </p:nvSpPr>
        <p:spPr>
          <a:xfrm>
            <a:off x="0" y="5808132"/>
            <a:ext cx="9906000" cy="1049868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3D311A4-0134-7B5C-CB31-5BAD966510A7}"/>
              </a:ext>
            </a:extLst>
          </p:cNvPr>
          <p:cNvSpPr/>
          <p:nvPr/>
        </p:nvSpPr>
        <p:spPr>
          <a:xfrm>
            <a:off x="0" y="0"/>
            <a:ext cx="6587412" cy="6858000"/>
          </a:xfrm>
          <a:prstGeom prst="rect">
            <a:avLst/>
          </a:prstGeom>
          <a:solidFill>
            <a:srgbClr val="53A1A7"/>
          </a:solidFill>
          <a:ln w="9525">
            <a:noFill/>
            <a:prstDash val="sysDot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46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9C2786-6761-5C7A-D1D6-8F9F2B6F490E}"/>
              </a:ext>
            </a:extLst>
          </p:cNvPr>
          <p:cNvSpPr/>
          <p:nvPr/>
        </p:nvSpPr>
        <p:spPr>
          <a:xfrm>
            <a:off x="302451" y="261801"/>
            <a:ext cx="5982511" cy="6245158"/>
          </a:xfrm>
          <a:prstGeom prst="rect">
            <a:avLst/>
          </a:prstGeom>
          <a:ln w="28575">
            <a:solidFill>
              <a:schemeClr val="bg1"/>
            </a:solidFill>
            <a:prstDash val="solid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46"/>
            <a:endParaRPr lang="es-ES">
              <a:solidFill>
                <a:schemeClr val="bg1"/>
              </a:solidFill>
            </a:endParaRPr>
          </a:p>
        </p:txBody>
      </p:sp>
      <p:sp>
        <p:nvSpPr>
          <p:cNvPr id="12" name="1 Título">
            <a:extLst>
              <a:ext uri="{FF2B5EF4-FFF2-40B4-BE49-F238E27FC236}">
                <a16:creationId xmlns:a16="http://schemas.microsoft.com/office/drawing/2014/main" id="{84CFCF6E-7C41-83C0-2003-18F0ACE4F953}"/>
              </a:ext>
            </a:extLst>
          </p:cNvPr>
          <p:cNvSpPr txBox="1">
            <a:spLocks/>
          </p:cNvSpPr>
          <p:nvPr/>
        </p:nvSpPr>
        <p:spPr>
          <a:xfrm>
            <a:off x="401859" y="476272"/>
            <a:ext cx="5951197" cy="2639237"/>
          </a:xfrm>
          <a:prstGeom prst="rect">
            <a:avLst/>
          </a:prstGeom>
          <a:noFill/>
        </p:spPr>
        <p:txBody>
          <a:bodyPr vert="horz" lIns="83873" tIns="41936" rIns="83873" bIns="41936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a-ES" sz="4200" b="1" dirty="0" err="1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Oferaran-Ofercat</a:t>
            </a:r>
            <a:r>
              <a:rPr lang="ca-ES" sz="4200" b="1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 2023.</a:t>
            </a:r>
          </a:p>
          <a:p>
            <a:pPr algn="l"/>
            <a:r>
              <a:rPr lang="ca-ES" sz="2400" b="1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Oferta de llengua aranesa i catalana als establiments comercials. </a:t>
            </a:r>
          </a:p>
          <a:p>
            <a:pPr algn="l"/>
            <a:endParaRPr lang="ca-ES" sz="2400" b="1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l"/>
            <a:endParaRPr lang="ca-ES" sz="2400" b="1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l"/>
            <a:r>
              <a:rPr lang="ca-ES" sz="2800" b="1" dirty="0">
                <a:solidFill>
                  <a:schemeClr val="accent2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Vielha e Mijaran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D833B02-C75D-5F53-D974-3EAB306CC452}"/>
              </a:ext>
            </a:extLst>
          </p:cNvPr>
          <p:cNvSpPr txBox="1"/>
          <p:nvPr/>
        </p:nvSpPr>
        <p:spPr>
          <a:xfrm>
            <a:off x="401859" y="5868061"/>
            <a:ext cx="4854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2000" b="1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Juny de 2023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60206BD-0BAD-4D3F-BB9D-94A3F5A0EA95}"/>
              </a:ext>
            </a:extLst>
          </p:cNvPr>
          <p:cNvSpPr txBox="1"/>
          <p:nvPr/>
        </p:nvSpPr>
        <p:spPr>
          <a:xfrm>
            <a:off x="401859" y="5422214"/>
            <a:ext cx="4260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2400" b="1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Informe de resultats</a:t>
            </a:r>
          </a:p>
        </p:txBody>
      </p:sp>
      <p:pic>
        <p:nvPicPr>
          <p:cNvPr id="21" name="Picture 2" descr="Logotips i imatges gràfiques. Llengua catalana">
            <a:extLst>
              <a:ext uri="{FF2B5EF4-FFF2-40B4-BE49-F238E27FC236}">
                <a16:creationId xmlns:a16="http://schemas.microsoft.com/office/drawing/2014/main" id="{0228CCED-AA3E-7894-E935-BF3D5B537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266" y="5342541"/>
            <a:ext cx="1599478" cy="41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527F0885-A233-4FB6-F018-DA23708FEE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897" y="6026451"/>
            <a:ext cx="1354404" cy="358687"/>
          </a:xfrm>
          <a:prstGeom prst="rect">
            <a:avLst/>
          </a:prstGeom>
        </p:spPr>
      </p:pic>
      <p:pic>
        <p:nvPicPr>
          <p:cNvPr id="1026" name="Picture 2" descr="Secretaria de Política Lingüística. Identitat corporativa">
            <a:extLst>
              <a:ext uri="{FF2B5EF4-FFF2-40B4-BE49-F238E27FC236}">
                <a16:creationId xmlns:a16="http://schemas.microsoft.com/office/drawing/2014/main" id="{7728E0A7-7CF7-28ED-9FED-2F7E436D6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759" y="5924404"/>
            <a:ext cx="1798493" cy="7399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14221574-CF1D-7D03-E25A-FB30CD220A0B}"/>
              </a:ext>
            </a:extLst>
          </p:cNvPr>
          <p:cNvGrpSpPr/>
          <p:nvPr/>
        </p:nvGrpSpPr>
        <p:grpSpPr>
          <a:xfrm>
            <a:off x="6735189" y="187659"/>
            <a:ext cx="3023029" cy="4647653"/>
            <a:chOff x="6735189" y="187659"/>
            <a:chExt cx="3023029" cy="4647653"/>
          </a:xfrm>
        </p:grpSpPr>
        <p:pic>
          <p:nvPicPr>
            <p:cNvPr id="7" name="Picture 2" descr="Barcelona, España, Tienda De Flores">
              <a:extLst>
                <a:ext uri="{FF2B5EF4-FFF2-40B4-BE49-F238E27FC236}">
                  <a16:creationId xmlns:a16="http://schemas.microsoft.com/office/drawing/2014/main" id="{2C9EC171-CF00-CC5E-B7B9-1ACC5B6957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15"/>
            <a:stretch/>
          </p:blipFill>
          <p:spPr bwMode="auto">
            <a:xfrm>
              <a:off x="6735189" y="187659"/>
              <a:ext cx="1439275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Barcelona, Modernismo, Tienda">
              <a:extLst>
                <a:ext uri="{FF2B5EF4-FFF2-40B4-BE49-F238E27FC236}">
                  <a16:creationId xmlns:a16="http://schemas.microsoft.com/office/drawing/2014/main" id="{175864A5-3647-8A25-EE33-60395CC5A0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28" r="13054"/>
            <a:stretch/>
          </p:blipFill>
          <p:spPr bwMode="auto">
            <a:xfrm>
              <a:off x="6735189" y="3395312"/>
              <a:ext cx="1440337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Imagen 8" descr="Puerta de entrada de tienda&#10;&#10;Descripción generada automáticamente con confianza media">
              <a:extLst>
                <a:ext uri="{FF2B5EF4-FFF2-40B4-BE49-F238E27FC236}">
                  <a16:creationId xmlns:a16="http://schemas.microsoft.com/office/drawing/2014/main" id="{3A6C27DC-A50C-71A8-16DA-06ACF055FF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12" r="7635"/>
            <a:stretch/>
          </p:blipFill>
          <p:spPr>
            <a:xfrm>
              <a:off x="8318218" y="1782377"/>
              <a:ext cx="1440000" cy="1440000"/>
            </a:xfrm>
            <a:prstGeom prst="rect">
              <a:avLst/>
            </a:prstGeom>
          </p:spPr>
        </p:pic>
        <p:pic>
          <p:nvPicPr>
            <p:cNvPr id="16" name="Imagen 15" descr="La fachada de un local comercial&#10;&#10;Descripción generada automáticamente con confianza media">
              <a:extLst>
                <a:ext uri="{FF2B5EF4-FFF2-40B4-BE49-F238E27FC236}">
                  <a16:creationId xmlns:a16="http://schemas.microsoft.com/office/drawing/2014/main" id="{8D42192D-ECBE-CEEE-5942-AD9E5E770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2" r="19495"/>
            <a:stretch/>
          </p:blipFill>
          <p:spPr>
            <a:xfrm>
              <a:off x="8318218" y="187659"/>
              <a:ext cx="1440000" cy="1440000"/>
            </a:xfrm>
            <a:prstGeom prst="rect">
              <a:avLst/>
            </a:prstGeom>
          </p:spPr>
        </p:pic>
        <p:pic>
          <p:nvPicPr>
            <p:cNvPr id="18" name="Imagen 17" descr="La fachada de un local comercial&#10;&#10;Descripción generada automáticamente con confianza media">
              <a:extLst>
                <a:ext uri="{FF2B5EF4-FFF2-40B4-BE49-F238E27FC236}">
                  <a16:creationId xmlns:a16="http://schemas.microsoft.com/office/drawing/2014/main" id="{5AAF97DB-B725-4DC0-7122-12A98FF5B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647"/>
            <a:stretch/>
          </p:blipFill>
          <p:spPr>
            <a:xfrm>
              <a:off x="8318218" y="3395312"/>
              <a:ext cx="1440000" cy="1440000"/>
            </a:xfrm>
            <a:prstGeom prst="rect">
              <a:avLst/>
            </a:prstGeom>
          </p:spPr>
        </p:pic>
        <p:pic>
          <p:nvPicPr>
            <p:cNvPr id="20" name="Imagen 19" descr="Edificio con letrero en frente y tienda al lado&#10;&#10;Descripción generada automáticamente">
              <a:extLst>
                <a:ext uri="{FF2B5EF4-FFF2-40B4-BE49-F238E27FC236}">
                  <a16:creationId xmlns:a16="http://schemas.microsoft.com/office/drawing/2014/main" id="{0436A45D-B682-3D17-90AD-36E6D6723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4" r="21703"/>
            <a:stretch/>
          </p:blipFill>
          <p:spPr>
            <a:xfrm>
              <a:off x="6735189" y="1782377"/>
              <a:ext cx="1440332" cy="14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383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25832A2A-86AE-40B5-AB3F-EC42C91B3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976" y="532039"/>
            <a:ext cx="3340979" cy="1808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200000"/>
              </a:lnSpc>
              <a:spcBef>
                <a:spcPts val="1320"/>
              </a:spcBef>
            </a:pPr>
            <a:r>
              <a:rPr lang="es-ES_tradnl" sz="66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Í n d e x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F9F8CC6-7910-55EE-442A-EBDD60061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42" y="2403470"/>
            <a:ext cx="7860993" cy="24006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577850" defTabSz="514350">
              <a:spcBef>
                <a:spcPts val="600"/>
              </a:spcBef>
              <a:spcAft>
                <a:spcPts val="6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Presentació i fitxa tècnica 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03</a:t>
            </a:r>
          </a:p>
          <a:p>
            <a:pPr marL="577850" defTabSz="514350">
              <a:spcBef>
                <a:spcPts val="1200"/>
              </a:spcBef>
              <a:spcAft>
                <a:spcPts val="6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Resultats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13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Dades globals 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14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Dades per sector d’activitat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19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Dades per tipus d’establiment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35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Dades d’establiments per lloc de naixement de les persones que atenen al públic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40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Llengua al web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45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Coneixement i valoració dels cursos d’aranès del Consell General d’Aran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48</a:t>
            </a:r>
          </a:p>
          <a:p>
            <a:pPr marL="577850" defTabSz="514350">
              <a:spcBef>
                <a:spcPts val="1200"/>
              </a:spcBef>
              <a:spcAft>
                <a:spcPts val="6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Conclusions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51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E28A513-4737-007E-9EBD-7CCC4A01D9C4}"/>
              </a:ext>
            </a:extLst>
          </p:cNvPr>
          <p:cNvSpPr/>
          <p:nvPr/>
        </p:nvSpPr>
        <p:spPr bwMode="auto">
          <a:xfrm>
            <a:off x="0" y="-143718"/>
            <a:ext cx="9906000" cy="3600518"/>
          </a:xfrm>
          <a:prstGeom prst="rect">
            <a:avLst/>
          </a:prstGeom>
          <a:solidFill>
            <a:srgbClr val="53A1A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934EC0-E732-ABCE-9A0B-7184E09E0E2C}"/>
              </a:ext>
            </a:extLst>
          </p:cNvPr>
          <p:cNvSpPr txBox="1"/>
          <p:nvPr/>
        </p:nvSpPr>
        <p:spPr>
          <a:xfrm>
            <a:off x="611757" y="1460346"/>
            <a:ext cx="75992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4400" b="1">
                <a:solidFill>
                  <a:schemeClr val="bg1"/>
                </a:solidFill>
              </a:rPr>
              <a:t>Presentació i fitxa tècnica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ACB05C8-0E6D-3263-31E3-0BF4C10931F1}"/>
              </a:ext>
            </a:extLst>
          </p:cNvPr>
          <p:cNvSpPr/>
          <p:nvPr/>
        </p:nvSpPr>
        <p:spPr bwMode="auto">
          <a:xfrm>
            <a:off x="235975" y="323342"/>
            <a:ext cx="9204116" cy="2779342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539F7AD0-9D64-5B7E-5563-5AA19C413D4D}"/>
              </a:ext>
            </a:extLst>
          </p:cNvPr>
          <p:cNvSpPr txBox="1"/>
          <p:nvPr/>
        </p:nvSpPr>
        <p:spPr bwMode="auto">
          <a:xfrm>
            <a:off x="515997" y="621770"/>
            <a:ext cx="351472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>
                <a:latin typeface="+mj-lt"/>
              </a:rPr>
              <a:t>Presentació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49E22725-B2F6-9A30-F219-3E7845AEE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251" y="1481207"/>
            <a:ext cx="8581771" cy="373185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400" dirty="0">
                <a:latin typeface="Arial" charset="0"/>
              </a:rPr>
              <a:t>A les següents pàgines es presenta l’informe de resultats de l’estudi de l’oferta de llengua aranesa i catalana als establiments comercials, </a:t>
            </a:r>
            <a:r>
              <a:rPr lang="ca-ES" sz="1400" dirty="0" err="1">
                <a:latin typeface="Arial" charset="0"/>
              </a:rPr>
              <a:t>Oferaran-Ofercat</a:t>
            </a:r>
            <a:r>
              <a:rPr lang="ca-ES" sz="1400" dirty="0">
                <a:latin typeface="Arial" charset="0"/>
              </a:rPr>
              <a:t> 2023, que ha portat a terme GESOP per encàrrec de la Secretaria de Política Lingüística del Departament de Cultura de la Generalitat de Catalunya durant els mesos de març, abril i maig de 2023.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400" dirty="0">
                <a:latin typeface="Arial" charset="0"/>
              </a:rPr>
              <a:t>L’encàrrec global consistia en la </a:t>
            </a:r>
            <a:r>
              <a:rPr lang="ca-ES" sz="1400" b="1" dirty="0">
                <a:latin typeface="Arial" charset="0"/>
              </a:rPr>
              <a:t>recollida, processament i anàlisi de les dades de l’oferta lingüística als establiments comercials. Concretament als municipis de </a:t>
            </a:r>
            <a:r>
              <a:rPr lang="ca-ES" sz="1400" dirty="0">
                <a:latin typeface="Arial" charset="0"/>
              </a:rPr>
              <a:t>Badalona, Caldes de Montbui, Cardedeu, Cerdanyola del Vallès, Granollers, La Garriga, La Roca (La Roca </a:t>
            </a:r>
            <a:r>
              <a:rPr lang="ca-ES" sz="1400" dirty="0" err="1">
                <a:latin typeface="Arial" charset="0"/>
              </a:rPr>
              <a:t>Village</a:t>
            </a:r>
            <a:r>
              <a:rPr lang="ca-ES" sz="1400" dirty="0">
                <a:latin typeface="Arial" charset="0"/>
              </a:rPr>
              <a:t>), L’Hospitalet de Llobregat, Mollet del Vallès, Rubí, Sabadell, Sant Celoni, Sant Cugat del Vallès, Santa Coloma de Gramenet, Terrassa i Vielha e Mijaran.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400" dirty="0">
                <a:latin typeface="Arial" charset="0"/>
              </a:rPr>
              <a:t>Les dades que es presenten a continuació són les de la </a:t>
            </a:r>
            <a:r>
              <a:rPr lang="ca-ES" sz="1400" b="1" dirty="0">
                <a:latin typeface="Arial" charset="0"/>
              </a:rPr>
              <a:t>ciutat de Vielha e Mijaran</a:t>
            </a:r>
            <a:r>
              <a:rPr lang="ca-ES" sz="1400" dirty="0">
                <a:latin typeface="Arial" charset="0"/>
              </a:rPr>
              <a:t>, on a més </a:t>
            </a:r>
            <a:r>
              <a:rPr lang="ca-ES" sz="1400" b="1" dirty="0">
                <a:latin typeface="Arial" charset="0"/>
              </a:rPr>
              <a:t>dels resultats globals </a:t>
            </a:r>
            <a:r>
              <a:rPr lang="ca-ES" sz="1400" dirty="0">
                <a:latin typeface="Arial" charset="0"/>
              </a:rPr>
              <a:t>també s’analitzen les dades per diferents segments. En concret, </a:t>
            </a:r>
            <a:r>
              <a:rPr lang="ca-ES" sz="1400" dirty="0"/>
              <a:t>per </a:t>
            </a:r>
            <a:r>
              <a:rPr lang="ca-ES" sz="1400" b="1" dirty="0"/>
              <a:t>sector d’activitat, tipus d’establiment i lloc de naixement de la persona o persones que atenen als establiments</a:t>
            </a:r>
            <a:r>
              <a:rPr lang="ca-E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954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 CuadroTexto">
            <a:extLst>
              <a:ext uri="{FF2B5EF4-FFF2-40B4-BE49-F238E27FC236}">
                <a16:creationId xmlns:a16="http://schemas.microsoft.com/office/drawing/2014/main" id="{5608DC92-355C-7E7F-C9AC-18807DC58DC9}"/>
              </a:ext>
            </a:extLst>
          </p:cNvPr>
          <p:cNvSpPr txBox="1"/>
          <p:nvPr/>
        </p:nvSpPr>
        <p:spPr bwMode="auto">
          <a:xfrm>
            <a:off x="515997" y="621770"/>
            <a:ext cx="351472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>
                <a:latin typeface="+mj-lt"/>
              </a:rPr>
              <a:t>Objectius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2B09C1B-B68F-A3F3-4243-AFF9BA1F53C5}"/>
              </a:ext>
            </a:extLst>
          </p:cNvPr>
          <p:cNvSpPr/>
          <p:nvPr/>
        </p:nvSpPr>
        <p:spPr>
          <a:xfrm>
            <a:off x="4528368" y="2587547"/>
            <a:ext cx="5175077" cy="3014381"/>
          </a:xfrm>
          <a:prstGeom prst="rect">
            <a:avLst/>
          </a:prstGeom>
          <a:solidFill>
            <a:srgbClr val="DFF1EE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8E314FF9-8119-362C-494F-234491C44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15" y="2374522"/>
            <a:ext cx="3841160" cy="347293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a-ES" sz="1200">
                <a:latin typeface="Arial" charset="0"/>
              </a:rPr>
              <a:t>Aquestes dades complementen les estadístiques censals de coneixement de la llengua amb les dades d’oferta lingüística que s’obtenen mitjançant l’observació. Concretament les variables estudiades són: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>
                <a:latin typeface="Arial" charset="0"/>
              </a:rPr>
              <a:t>La llengua de </a:t>
            </a:r>
            <a:r>
              <a:rPr lang="ca-ES" sz="1200" b="1">
                <a:latin typeface="Arial" charset="0"/>
              </a:rPr>
              <a:t>retolació </a:t>
            </a:r>
            <a:r>
              <a:rPr lang="ca-ES" sz="1200" b="1" err="1">
                <a:latin typeface="Arial" charset="0"/>
              </a:rPr>
              <a:t>identificativa</a:t>
            </a:r>
            <a:endParaRPr lang="ca-ES" sz="1200" b="1">
              <a:latin typeface="Arial" charset="0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>
                <a:latin typeface="Arial" charset="0"/>
              </a:rPr>
              <a:t>La llengua de </a:t>
            </a:r>
            <a:r>
              <a:rPr lang="ca-ES" sz="1200" b="1">
                <a:latin typeface="Arial" charset="0"/>
              </a:rPr>
              <a:t>retolació horari fix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>
                <a:latin typeface="Arial" charset="0"/>
              </a:rPr>
              <a:t>La llengua de </a:t>
            </a:r>
            <a:r>
              <a:rPr lang="ca-ES" sz="1200" b="1">
                <a:latin typeface="Arial" charset="0"/>
              </a:rPr>
              <a:t>retolació informativa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>
                <a:latin typeface="Arial" charset="0"/>
              </a:rPr>
              <a:t>La llengua de </a:t>
            </a:r>
            <a:r>
              <a:rPr lang="ca-ES" sz="1200" b="1">
                <a:latin typeface="Arial" charset="0"/>
              </a:rPr>
              <a:t>salutació o d’atenció al públic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>
                <a:latin typeface="Arial" charset="0"/>
              </a:rPr>
              <a:t>La llengua de </a:t>
            </a:r>
            <a:r>
              <a:rPr lang="ca-ES" sz="1200" b="1">
                <a:latin typeface="Arial" charset="0"/>
              </a:rPr>
              <a:t>disponibilitat lingüística (en aranès i català)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>
                <a:latin typeface="Arial" charset="0"/>
              </a:rPr>
              <a:t>La llengua d’</a:t>
            </a:r>
            <a:r>
              <a:rPr lang="ca-ES" sz="1200" b="1">
                <a:latin typeface="Arial" charset="0"/>
              </a:rPr>
              <a:t>inici del web</a:t>
            </a:r>
            <a:r>
              <a:rPr lang="ca-ES" sz="1200">
                <a:latin typeface="Arial" charset="0"/>
              </a:rPr>
              <a:t> (o xarxa social en cas que no disposin de web)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>
                <a:latin typeface="Arial" charset="0"/>
              </a:rPr>
              <a:t>Les llengües </a:t>
            </a:r>
            <a:r>
              <a:rPr lang="ca-ES" sz="1200" b="1">
                <a:latin typeface="Arial" charset="0"/>
              </a:rPr>
              <a:t>disponibles al web</a:t>
            </a:r>
            <a:r>
              <a:rPr lang="ca-ES" sz="1200">
                <a:latin typeface="Arial" charset="0"/>
              </a:rPr>
              <a:t> (o xarxes socials)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B4AE7DD3-A9F2-8730-9745-DA60F06367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4842" y="3766087"/>
            <a:ext cx="0" cy="401367"/>
          </a:xfrm>
          <a:prstGeom prst="line">
            <a:avLst/>
          </a:prstGeom>
          <a:noFill/>
          <a:ln w="66675">
            <a:solidFill>
              <a:srgbClr val="008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a-ES" sz="1050"/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5FB6D3E8-2AB2-61C2-9D31-F2803EC7D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72212" y="3766087"/>
            <a:ext cx="0" cy="400896"/>
          </a:xfrm>
          <a:prstGeom prst="line">
            <a:avLst/>
          </a:prstGeom>
          <a:noFill/>
          <a:ln w="66675">
            <a:solidFill>
              <a:srgbClr val="FBBB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a-ES" sz="1050"/>
          </a:p>
        </p:txBody>
      </p:sp>
      <p:sp>
        <p:nvSpPr>
          <p:cNvPr id="9" name="AutoShape 7">
            <a:extLst>
              <a:ext uri="{FF2B5EF4-FFF2-40B4-BE49-F238E27FC236}">
                <a16:creationId xmlns:a16="http://schemas.microsoft.com/office/drawing/2014/main" id="{96328CCE-A3B9-EC45-7858-1AAFFADB7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731" y="4166983"/>
            <a:ext cx="1409400" cy="541426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a-ES" altLang="ca-ES" sz="900" b="1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a-ES" altLang="ca-ES" sz="900" b="1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RETOLACIÓ IDENTIFICATIVA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a-ES" altLang="ca-ES" sz="900" b="1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a-ES" altLang="ca-ES" sz="900" b="1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701FF475-D640-4E8D-1A4E-4E12596F0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731" y="4756258"/>
            <a:ext cx="1409400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900" b="1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RETOLACIÓ INFORMATIVA</a:t>
            </a: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F3C060C8-C559-5210-1A42-9E3B4E6BF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351" y="4756258"/>
            <a:ext cx="1409400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FBBB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 DISPONIBILITAT</a:t>
            </a:r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316FF2E8-7CAD-5F86-0B4A-A76AE3507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351" y="4171680"/>
            <a:ext cx="1537019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FBBB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 D</a:t>
            </a:r>
            <a:r>
              <a:rPr lang="ca-ES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s-ES_tradnl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 D’ATENCIÓ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 PÚBLIC</a:t>
            </a:r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4C95B78B-45CD-465F-62E0-7374F7FE9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766" y="3053592"/>
            <a:ext cx="1532846" cy="782999"/>
          </a:xfrm>
          <a:prstGeom prst="flowChartMultidocument">
            <a:avLst/>
          </a:prstGeom>
          <a:solidFill>
            <a:srgbClr val="0080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</a:t>
            </a:r>
            <a:r>
              <a:rPr lang="es-ES_tradnl" altLang="ca-ES" sz="11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altLang="ca-ES"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ESCRITA</a:t>
            </a:r>
            <a:endParaRPr lang="es-ES_tradnl" altLang="ca-ES" sz="11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ES_tradnl" altLang="ca-E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D5DDB5A3-6ADC-020B-6E72-BC90145C1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3570" y="3053592"/>
            <a:ext cx="1532846" cy="782999"/>
          </a:xfrm>
          <a:prstGeom prst="flowChartMultidocument">
            <a:avLst/>
          </a:prstGeom>
          <a:solidFill>
            <a:srgbClr val="FBBB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 ORAL</a:t>
            </a:r>
            <a:endParaRPr lang="es-ES_tradnl" altLang="ca-ES" sz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ES_tradnl" altLang="ca-E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Line 6">
            <a:extLst>
              <a:ext uri="{FF2B5EF4-FFF2-40B4-BE49-F238E27FC236}">
                <a16:creationId xmlns:a16="http://schemas.microsoft.com/office/drawing/2014/main" id="{EB228E23-DCFD-D6E7-7F3B-56DE917056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9581" y="3766087"/>
            <a:ext cx="0" cy="400896"/>
          </a:xfrm>
          <a:prstGeom prst="line">
            <a:avLst/>
          </a:prstGeom>
          <a:noFill/>
          <a:ln w="66675">
            <a:solidFill>
              <a:srgbClr val="BE385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a-ES" sz="1050">
              <a:solidFill>
                <a:srgbClr val="BE3858"/>
              </a:solidFill>
            </a:endParaRP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78449C44-A84D-6735-E3CD-5B0FE739C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289" y="4756258"/>
            <a:ext cx="1409400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BE385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a-ES" altLang="ca-ES" sz="900" b="1">
                <a:solidFill>
                  <a:srgbClr val="BE38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LLENGÜES DISPONIBLES</a:t>
            </a:r>
          </a:p>
        </p:txBody>
      </p:sp>
      <p:sp>
        <p:nvSpPr>
          <p:cNvPr id="17" name="AutoShape 11">
            <a:extLst>
              <a:ext uri="{FF2B5EF4-FFF2-40B4-BE49-F238E27FC236}">
                <a16:creationId xmlns:a16="http://schemas.microsoft.com/office/drawing/2014/main" id="{60D96F21-E939-D0FD-71AA-97F10A01E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4590" y="4171680"/>
            <a:ext cx="1409400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BE385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a-ES" altLang="ca-ES" sz="900" b="1">
                <a:solidFill>
                  <a:srgbClr val="BE38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 D’INICI</a:t>
            </a:r>
          </a:p>
        </p:txBody>
      </p:sp>
      <p:sp>
        <p:nvSpPr>
          <p:cNvPr id="28" name="AutoShape 4">
            <a:extLst>
              <a:ext uri="{FF2B5EF4-FFF2-40B4-BE49-F238E27FC236}">
                <a16:creationId xmlns:a16="http://schemas.microsoft.com/office/drawing/2014/main" id="{875E8F2C-FB15-A679-3843-2DE7BB5D9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4373" y="3053592"/>
            <a:ext cx="1532846" cy="782999"/>
          </a:xfrm>
          <a:prstGeom prst="flowChartMultidocument">
            <a:avLst/>
          </a:prstGeom>
          <a:solidFill>
            <a:srgbClr val="BE3858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 I FACEBOOK</a:t>
            </a:r>
            <a:endParaRPr lang="es-ES_tradnl" altLang="ca-ES" sz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ES_tradnl" altLang="ca-E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91228219-909C-6F08-11E9-76E228F77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15" y="1332125"/>
            <a:ext cx="8629848" cy="95840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a-ES" sz="1200">
                <a:latin typeface="Arial" charset="0"/>
              </a:rPr>
              <a:t>L’objectiu principal de l’estudi és </a:t>
            </a:r>
            <a:r>
              <a:rPr lang="ca-ES" sz="1200" b="1">
                <a:latin typeface="Arial" charset="0"/>
              </a:rPr>
              <a:t>conèixer la realitat sociolingüística dels establiments comercials</a:t>
            </a:r>
            <a:r>
              <a:rPr lang="ca-ES" sz="1200">
                <a:latin typeface="Arial" charset="0"/>
              </a:rPr>
              <a:t> a través de   l’observació no participant. Concretament, es tracta de recollir i anotar les dades sobre la llengua de la retolació dels establiments comercials, la llengua oral del personal de botiga i les llengües que s’usen en les seves pàgines web. A banda de l’observació, un cop acabada es realitza una breu enquesta al personal que atén als comerços.</a:t>
            </a:r>
          </a:p>
        </p:txBody>
      </p:sp>
      <p:sp>
        <p:nvSpPr>
          <p:cNvPr id="30" name="Text Box 2">
            <a:extLst>
              <a:ext uri="{FF2B5EF4-FFF2-40B4-BE49-F238E27FC236}">
                <a16:creationId xmlns:a16="http://schemas.microsoft.com/office/drawing/2014/main" id="{2AB961EE-FA40-2CC3-602D-5BA362C77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15" y="5689637"/>
            <a:ext cx="8731120" cy="6814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ca-ES" sz="90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a-ES" sz="1200">
                <a:latin typeface="Arial" charset="0"/>
              </a:rPr>
              <a:t>També es recullen </a:t>
            </a:r>
            <a:r>
              <a:rPr lang="ca-ES" sz="1200" b="1">
                <a:latin typeface="Arial" charset="0"/>
              </a:rPr>
              <a:t>altres dades no lingüístiques </a:t>
            </a:r>
            <a:r>
              <a:rPr lang="ca-ES" sz="1200">
                <a:latin typeface="Arial" charset="0"/>
              </a:rPr>
              <a:t>com el </a:t>
            </a:r>
            <a:r>
              <a:rPr lang="ca-ES" sz="1200" b="1">
                <a:latin typeface="Arial" charset="0"/>
              </a:rPr>
              <a:t>lloc de naixement de la persona d’atenció al públic, els anys que fa que va arribar a l’Aran o el coneixement dels cursos d’aranès del Consell General d’Aran.</a:t>
            </a:r>
            <a:endParaRPr lang="ca-E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50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 CuadroTexto">
            <a:extLst>
              <a:ext uri="{FF2B5EF4-FFF2-40B4-BE49-F238E27FC236}">
                <a16:creationId xmlns:a16="http://schemas.microsoft.com/office/drawing/2014/main" id="{5608DC92-355C-7E7F-C9AC-18807DC58DC9}"/>
              </a:ext>
            </a:extLst>
          </p:cNvPr>
          <p:cNvSpPr txBox="1"/>
          <p:nvPr/>
        </p:nvSpPr>
        <p:spPr bwMode="auto">
          <a:xfrm>
            <a:off x="515996" y="621770"/>
            <a:ext cx="659600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 dirty="0">
                <a:latin typeface="+mj-lt"/>
              </a:rPr>
              <a:t>Presentació de les dades </a:t>
            </a:r>
            <a:r>
              <a:rPr lang="ca-ES" sz="2000" b="1" dirty="0">
                <a:latin typeface="+mj-lt"/>
              </a:rPr>
              <a:t>(1/3)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87938885-613C-1752-6E2C-412F7451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698" y="1232649"/>
            <a:ext cx="6707123" cy="20002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>
                <a:latin typeface="Arial" charset="0"/>
              </a:rPr>
              <a:t>Els resultats de l’informe es presenten en 6 blocs d’anàlisi anomenats:</a:t>
            </a:r>
          </a:p>
          <a:p>
            <a:pPr marL="536575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ca-ES" sz="1200"/>
              <a:t>Dades globals</a:t>
            </a:r>
          </a:p>
          <a:p>
            <a:pPr marL="536575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ca-ES" sz="1200"/>
              <a:t>Dades per sector d’activitat</a:t>
            </a:r>
          </a:p>
          <a:p>
            <a:pPr marL="536575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ca-ES" sz="1200"/>
              <a:t>Dades per tipus d’establiment</a:t>
            </a:r>
          </a:p>
          <a:p>
            <a:pPr marL="536575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ca-ES" sz="1200"/>
              <a:t>Dades d’establiments atesos per població estrangera</a:t>
            </a:r>
          </a:p>
          <a:p>
            <a:pPr marL="536575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ca-ES" sz="1200"/>
              <a:t>Llengua al web</a:t>
            </a:r>
          </a:p>
          <a:p>
            <a:pPr marL="536575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ca-ES" sz="1200"/>
              <a:t>Coneixement i valoració </a:t>
            </a:r>
          </a:p>
          <a:p>
            <a:pPr marL="536575" lvl="1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/>
            </a:pPr>
            <a:r>
              <a:rPr lang="ca-ES" sz="1200"/>
              <a:t>dels cursos d’aranès del </a:t>
            </a:r>
          </a:p>
          <a:p>
            <a:pPr marL="536575" lvl="1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/>
            </a:pPr>
            <a:r>
              <a:rPr lang="ca-ES" sz="1200"/>
              <a:t>Consell General d’Aran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28A7A5D4-1294-0E0B-00A2-47EA87489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698" y="4229729"/>
            <a:ext cx="2215343" cy="118000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/>
              <a:t>Les dades sobre la llengua es recullen en una escala més detallada que es presenta en aquest informe resumida en els següents codis: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688BA40-96EE-A2C3-E505-274CF4F4A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662592"/>
              </p:ext>
            </p:extLst>
          </p:nvPr>
        </p:nvGraphicFramePr>
        <p:xfrm>
          <a:off x="3202024" y="2597404"/>
          <a:ext cx="6585267" cy="3795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8222">
                  <a:extLst>
                    <a:ext uri="{9D8B030D-6E8A-4147-A177-3AD203B41FA5}">
                      <a16:colId xmlns:a16="http://schemas.microsoft.com/office/drawing/2014/main" val="3430120795"/>
                    </a:ext>
                  </a:extLst>
                </a:gridCol>
                <a:gridCol w="3689985">
                  <a:extLst>
                    <a:ext uri="{9D8B030D-6E8A-4147-A177-3AD203B41FA5}">
                      <a16:colId xmlns:a16="http://schemas.microsoft.com/office/drawing/2014/main" val="1752053582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4120157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CODI RESUM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ETIQUETA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CODI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637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Aranès</a:t>
                      </a:r>
                      <a:endParaRPr lang="ca-ES" sz="1100" b="1" noProof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Només o majoritàriament en aranès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813397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a-ES" sz="1100" b="1" kern="120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Bilingüe o trilingüe (amb aranès)</a:t>
                      </a: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aranès i català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1811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11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aranès i castellà (ambivalent castellà i aranès)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7119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aranès i en una altra llengua (o llengües)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1552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aranès, català i castellà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1228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aranès, català i en una altra llengua (o llengües)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916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11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aranès, castellà i en una altra llengua (o llengües)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614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a-ES" sz="1100" b="1" kern="120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Ambivalent aranès-català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B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Ambivalent català - aranès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393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a-ES" sz="1100" b="1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Català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A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Només o majoritàriament en català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A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087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Castellà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Només o majoritàriament en castellà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539692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Altres llengües i combinacions</a:t>
                      </a:r>
                      <a:endParaRPr kumimoji="0" lang="ca-ES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Només o majoritàriament en un altra llengua (o llengües)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6331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català i castellà (ambivalent català i castellà)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83789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català i un altra llengua (o llengües)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095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Altres llengües i combinacions</a:t>
                      </a:r>
                      <a:endParaRPr kumimoji="0" lang="es-E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català, castellà i altres llengües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9367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Altres llengües i combinacions</a:t>
                      </a:r>
                      <a:endParaRPr kumimoji="0" lang="es-E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castellà i un altra llengua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69306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Sense significat lingüístic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consten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965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Sense significat lingüístic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875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61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7938885-613C-1752-6E2C-412F7451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17" y="1715089"/>
            <a:ext cx="4586938" cy="38842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14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 b="1" dirty="0"/>
              <a:t>L’índex </a:t>
            </a:r>
            <a:r>
              <a:rPr lang="ca-ES" sz="1200" b="1" dirty="0" err="1"/>
              <a:t>Oferaran</a:t>
            </a:r>
            <a:r>
              <a:rPr lang="ca-ES" sz="1200" b="1" dirty="0"/>
              <a:t> és un indicador lingüístic sintètic que mesura l’oferta de llengua aranesa de 0 a 100 i es calcula seguint la següent metodologia: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 dirty="0"/>
              <a:t>Es comptabilitzen només els valors amb contingut lingüístic, per tant, s’extreu de la base de resposta els que no tenen significat lingüístic o no consten.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 dirty="0"/>
              <a:t>L’índex </a:t>
            </a:r>
            <a:r>
              <a:rPr lang="ca-ES" sz="1200" dirty="0" err="1"/>
              <a:t>Oferaran</a:t>
            </a:r>
            <a:r>
              <a:rPr lang="ca-ES" sz="1200" dirty="0"/>
              <a:t> és la suma dels percentatges “només o majoritàriament en aranès”, “en aranès, català i castellà”, “En aranès, català i altra llengua”, i “en aranès, castellà i altra llengua” amb la ponderació d’1 en el primer cas i 0,33 per la resta.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 dirty="0"/>
              <a:t>També s’agrega la meitat del percentatge d’ “ambivalent aranès-català”, “aranès i català”, “aranès i castellà” i “aranès i altra llengua”.</a:t>
            </a:r>
          </a:p>
          <a:p>
            <a:pPr indent="-650875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tabLst/>
            </a:pPr>
            <a:r>
              <a:rPr lang="ca-ES" sz="1200" dirty="0"/>
              <a:t>En el cas de la </a:t>
            </a:r>
            <a:r>
              <a:rPr lang="ca-ES" sz="1200" i="1" dirty="0"/>
              <a:t>retolació informativa </a:t>
            </a:r>
            <a:r>
              <a:rPr lang="ca-ES" sz="1200" dirty="0"/>
              <a:t>es construeix una variable resum que només té els codis del segon quadre que es presenta amb les ponderacions indicades.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C87FFA8-28A5-B6A1-2517-D6682B442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16741"/>
              </p:ext>
            </p:extLst>
          </p:nvPr>
        </p:nvGraphicFramePr>
        <p:xfrm>
          <a:off x="5222238" y="1877397"/>
          <a:ext cx="4483968" cy="33049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543">
                  <a:extLst>
                    <a:ext uri="{9D8B030D-6E8A-4147-A177-3AD203B41FA5}">
                      <a16:colId xmlns:a16="http://schemas.microsoft.com/office/drawing/2014/main" val="2412015730"/>
                    </a:ext>
                  </a:extLst>
                </a:gridCol>
                <a:gridCol w="2891155">
                  <a:extLst>
                    <a:ext uri="{9D8B030D-6E8A-4147-A177-3AD203B41FA5}">
                      <a16:colId xmlns:a16="http://schemas.microsoft.com/office/drawing/2014/main" val="613649361"/>
                    </a:ext>
                  </a:extLst>
                </a:gridCol>
                <a:gridCol w="1079270">
                  <a:extLst>
                    <a:ext uri="{9D8B030D-6E8A-4147-A177-3AD203B41FA5}">
                      <a16:colId xmlns:a16="http://schemas.microsoft.com/office/drawing/2014/main" val="1111570068"/>
                    </a:ext>
                  </a:extLst>
                </a:gridCol>
              </a:tblGrid>
              <a:tr h="322487"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CODI</a:t>
                      </a:r>
                      <a:endParaRPr lang="ca-ES" sz="11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ETIQUETA</a:t>
                      </a:r>
                      <a:endParaRPr lang="ca-ES" sz="11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ASSIGNACIÓ PER ÍNDEX</a:t>
                      </a:r>
                      <a:endParaRPr lang="ca-ES" sz="11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637597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consten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MISSING</a:t>
                      </a:r>
                      <a:endParaRPr lang="ca-ES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43063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Sense significat lingüístic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MISSING</a:t>
                      </a:r>
                      <a:endParaRPr lang="ca-ES" sz="105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902474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Només o majoritàriament en aranès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73899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Ambivalent aranès-català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783034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En aranès i català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35449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En aranès i castellà (ambivalent castellà i aranès)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848605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En aranès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633143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En aranès, català i castellà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862212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En aranès, català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93677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En aranès, castellà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69306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Només o majoritàriament en català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620275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Només o majoritàriament en castellà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361853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Només o majoritàriament en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22839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 català i castellà (ambivalent català i castellà)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12769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 català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81463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 català, castellà i altre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45048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defTabSz="914400" rtl="0" eaLnBrk="1" fontAlgn="ctr" latinLnBrk="0" hangingPunct="1"/>
                      <a:r>
                        <a:rPr lang="ca-ES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 castellà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81250"/>
                  </a:ext>
                </a:extLst>
              </a:tr>
            </a:tbl>
          </a:graphicData>
        </a:graphic>
      </p:graphicFrame>
      <p:sp>
        <p:nvSpPr>
          <p:cNvPr id="4" name="Text Box 2">
            <a:extLst>
              <a:ext uri="{FF2B5EF4-FFF2-40B4-BE49-F238E27FC236}">
                <a16:creationId xmlns:a16="http://schemas.microsoft.com/office/drawing/2014/main" id="{75B75875-2E8A-01CD-710C-C606F8350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17" y="1185398"/>
            <a:ext cx="9066574" cy="5152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 dirty="0"/>
              <a:t>Per cada un dels blocs les dades es presenten amb els percentatges de resposta directes recollits en el formulari de cada establiment i també de forma resumida en dos indicadors anomenats </a:t>
            </a:r>
            <a:r>
              <a:rPr lang="ca-ES" sz="1200" b="1" dirty="0"/>
              <a:t>Índex </a:t>
            </a:r>
            <a:r>
              <a:rPr lang="ca-ES" sz="1200" b="1" dirty="0" err="1"/>
              <a:t>Oferaran</a:t>
            </a:r>
            <a:r>
              <a:rPr lang="ca-ES" sz="1200" b="1" dirty="0"/>
              <a:t> </a:t>
            </a:r>
            <a:r>
              <a:rPr lang="ca-ES" sz="1200" dirty="0"/>
              <a:t>i </a:t>
            </a:r>
            <a:r>
              <a:rPr lang="ca-ES" sz="1200" b="1" dirty="0"/>
              <a:t>Índex </a:t>
            </a:r>
            <a:r>
              <a:rPr lang="ca-ES" sz="1200" b="1" dirty="0" err="1"/>
              <a:t>Ofercat</a:t>
            </a:r>
            <a:r>
              <a:rPr lang="ca-ES" sz="1200" dirty="0"/>
              <a:t>.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E1CA461-0C6B-E066-40BC-C32969C03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17" y="5613842"/>
            <a:ext cx="4586938" cy="7368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indent="-474663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ca-ES" sz="1200" dirty="0"/>
              <a:t>Aquest índex es calcula per les variables: retolació </a:t>
            </a:r>
            <a:r>
              <a:rPr lang="ca-ES" sz="1200" dirty="0" err="1"/>
              <a:t>identificativa</a:t>
            </a:r>
            <a:r>
              <a:rPr lang="ca-ES" sz="1200" dirty="0"/>
              <a:t>, retolació informativa, retolació horari fix, llengua de salutació o d’atenció al públic i llengua de disponibilitat lingüística.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11A21143-BCD1-EA93-A89A-DBC81273B791}"/>
              </a:ext>
            </a:extLst>
          </p:cNvPr>
          <p:cNvSpPr txBox="1"/>
          <p:nvPr/>
        </p:nvSpPr>
        <p:spPr bwMode="auto">
          <a:xfrm>
            <a:off x="515996" y="621770"/>
            <a:ext cx="659600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 dirty="0">
                <a:latin typeface="+mj-lt"/>
              </a:rPr>
              <a:t>Presentació de les dades </a:t>
            </a:r>
            <a:r>
              <a:rPr lang="ca-ES" sz="2000" b="1" dirty="0">
                <a:latin typeface="+mj-lt"/>
              </a:rPr>
              <a:t>(2/3)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075D2BB9-6051-409D-4BD7-CCAFBA254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5258"/>
              </p:ext>
            </p:extLst>
          </p:nvPr>
        </p:nvGraphicFramePr>
        <p:xfrm>
          <a:off x="5222238" y="5298019"/>
          <a:ext cx="4485178" cy="1052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307">
                  <a:extLst>
                    <a:ext uri="{9D8B030D-6E8A-4147-A177-3AD203B41FA5}">
                      <a16:colId xmlns:a16="http://schemas.microsoft.com/office/drawing/2014/main" val="2412015730"/>
                    </a:ext>
                  </a:extLst>
                </a:gridCol>
                <a:gridCol w="2909453">
                  <a:extLst>
                    <a:ext uri="{9D8B030D-6E8A-4147-A177-3AD203B41FA5}">
                      <a16:colId xmlns:a16="http://schemas.microsoft.com/office/drawing/2014/main" val="613649361"/>
                    </a:ext>
                  </a:extLst>
                </a:gridCol>
                <a:gridCol w="1071418">
                  <a:extLst>
                    <a:ext uri="{9D8B030D-6E8A-4147-A177-3AD203B41FA5}">
                      <a16:colId xmlns:a16="http://schemas.microsoft.com/office/drawing/2014/main" val="1111570068"/>
                    </a:ext>
                  </a:extLst>
                </a:gridCol>
              </a:tblGrid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Aranès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81463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Bilingüe o trilingüe (amb aranès)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45048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Ambivalent aranès-català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36496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Català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82973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Castellà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8125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Altres llengües i combinacions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055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390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7938885-613C-1752-6E2C-412F7451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17" y="1567938"/>
            <a:ext cx="4444699" cy="38842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14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 b="1" dirty="0"/>
              <a:t>L’índex </a:t>
            </a:r>
            <a:r>
              <a:rPr lang="ca-ES" sz="1200" b="1" dirty="0" err="1"/>
              <a:t>Ofercat</a:t>
            </a:r>
            <a:r>
              <a:rPr lang="ca-ES" sz="1200" b="1" dirty="0"/>
              <a:t> és un indicador lingüístic sintètic que mesura l’oferta de llengua catalana de 0 a 100 i es calcula seguint la següent metodologia: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 dirty="0"/>
              <a:t>Es comptabilitzen només els valors amb contingut lingüístic, per tant, s’extreu de la base de resposta els que no tenen significat lingüístic o no consten.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 dirty="0"/>
              <a:t>L’índex </a:t>
            </a:r>
            <a:r>
              <a:rPr lang="ca-ES" sz="1200" dirty="0" err="1"/>
              <a:t>Oferacat</a:t>
            </a:r>
            <a:r>
              <a:rPr lang="ca-ES" sz="1200" dirty="0"/>
              <a:t> és la suma dels percentatges “només o majoritàriament en català”, “en aranès, català i castellà”, “En aranès, català i altra llengua”, i “en català, castellà i altra llengua” amb la ponderació d’1 en el primer cas i 0,33 per la resta.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 dirty="0"/>
              <a:t>També s’agrega la meitat del percentatge d’ “ambivalent català-castellà”, “En aranès i català”, “</a:t>
            </a:r>
            <a:r>
              <a:rPr lang="it-IT" sz="1200" dirty="0"/>
              <a:t>En català i castellà (ambivalent català i castellà)</a:t>
            </a:r>
            <a:r>
              <a:rPr lang="ca-ES" sz="1200" dirty="0"/>
              <a:t>” i “En català i altra llengua”.</a:t>
            </a:r>
          </a:p>
          <a:p>
            <a:pPr indent="-650875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tabLst/>
            </a:pPr>
            <a:r>
              <a:rPr lang="ca-ES" sz="1200" dirty="0"/>
              <a:t>En el cas de la </a:t>
            </a:r>
            <a:r>
              <a:rPr lang="ca-ES" sz="1200" i="1" dirty="0"/>
              <a:t>retolació informativa </a:t>
            </a:r>
            <a:r>
              <a:rPr lang="ca-ES" sz="1200" dirty="0"/>
              <a:t>es construeix una variable resum que només té els codis del segon quadre que es presenta amb les ponderacions indicades.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E1CA461-0C6B-E066-40BC-C32969C03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17" y="5567584"/>
            <a:ext cx="4395283" cy="5152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indent="-474663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ca-ES" sz="1200" dirty="0"/>
              <a:t>Aquest índex es calcula per les mateixes variables que l’índex </a:t>
            </a:r>
            <a:r>
              <a:rPr lang="ca-ES" sz="1200" dirty="0" err="1"/>
              <a:t>Oferaran</a:t>
            </a:r>
            <a:r>
              <a:rPr lang="ca-ES" sz="1200" dirty="0"/>
              <a:t> indicat a la pàgina anterior.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11A21143-BCD1-EA93-A89A-DBC81273B791}"/>
              </a:ext>
            </a:extLst>
          </p:cNvPr>
          <p:cNvSpPr txBox="1"/>
          <p:nvPr/>
        </p:nvSpPr>
        <p:spPr bwMode="auto">
          <a:xfrm>
            <a:off x="515996" y="621770"/>
            <a:ext cx="659600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 dirty="0">
                <a:latin typeface="+mj-lt"/>
              </a:rPr>
              <a:t>Presentació de les dades </a:t>
            </a:r>
            <a:r>
              <a:rPr lang="ca-ES" sz="2000" b="1" dirty="0">
                <a:latin typeface="+mj-lt"/>
              </a:rPr>
              <a:t>(3/3)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265094F-38DD-D30C-6221-FCDD47FD94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396047"/>
              </p:ext>
            </p:extLst>
          </p:nvPr>
        </p:nvGraphicFramePr>
        <p:xfrm>
          <a:off x="5222238" y="1567938"/>
          <a:ext cx="4483968" cy="33049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543">
                  <a:extLst>
                    <a:ext uri="{9D8B030D-6E8A-4147-A177-3AD203B41FA5}">
                      <a16:colId xmlns:a16="http://schemas.microsoft.com/office/drawing/2014/main" val="2412015730"/>
                    </a:ext>
                  </a:extLst>
                </a:gridCol>
                <a:gridCol w="2891155">
                  <a:extLst>
                    <a:ext uri="{9D8B030D-6E8A-4147-A177-3AD203B41FA5}">
                      <a16:colId xmlns:a16="http://schemas.microsoft.com/office/drawing/2014/main" val="613649361"/>
                    </a:ext>
                  </a:extLst>
                </a:gridCol>
                <a:gridCol w="1079270">
                  <a:extLst>
                    <a:ext uri="{9D8B030D-6E8A-4147-A177-3AD203B41FA5}">
                      <a16:colId xmlns:a16="http://schemas.microsoft.com/office/drawing/2014/main" val="1111570068"/>
                    </a:ext>
                  </a:extLst>
                </a:gridCol>
              </a:tblGrid>
              <a:tr h="322487"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CODI</a:t>
                      </a:r>
                      <a:endParaRPr lang="ca-ES" sz="11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ETIQUETA</a:t>
                      </a:r>
                      <a:endParaRPr lang="ca-ES" sz="11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ASSIGNACIÓ PER ÍNDEX</a:t>
                      </a:r>
                      <a:endParaRPr lang="ca-ES" sz="11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637597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consten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MISSING</a:t>
                      </a:r>
                      <a:endParaRPr lang="ca-ES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43063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ca-ES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Sense significat lingüístic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MISSING</a:t>
                      </a:r>
                      <a:endParaRPr lang="ca-ES" sz="105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902474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Només o majoritàriament en català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73899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Ambivalent aranès-català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783034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aranès i català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35449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català i castellà (ambivalent català i castellà)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848605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català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633143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aranès, català i castellà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862212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aranès, català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93677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català, castellà i altre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69306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Només o majoritàriament en aranès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620275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Només o majoritàriament en castellà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361853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Només o majoritàriament en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22839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aranès i castellà (ambivalent castellà i aranès)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12769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aranès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81463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aranès, castellà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45048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5563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castellà i altra llengua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81250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7014C44-091B-C6D8-30DA-23D0A08D0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489432"/>
              </p:ext>
            </p:extLst>
          </p:nvPr>
        </p:nvGraphicFramePr>
        <p:xfrm>
          <a:off x="5222238" y="5030162"/>
          <a:ext cx="4485178" cy="1052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307">
                  <a:extLst>
                    <a:ext uri="{9D8B030D-6E8A-4147-A177-3AD203B41FA5}">
                      <a16:colId xmlns:a16="http://schemas.microsoft.com/office/drawing/2014/main" val="2412015730"/>
                    </a:ext>
                  </a:extLst>
                </a:gridCol>
                <a:gridCol w="2909453">
                  <a:extLst>
                    <a:ext uri="{9D8B030D-6E8A-4147-A177-3AD203B41FA5}">
                      <a16:colId xmlns:a16="http://schemas.microsoft.com/office/drawing/2014/main" val="613649361"/>
                    </a:ext>
                  </a:extLst>
                </a:gridCol>
                <a:gridCol w="1071418">
                  <a:extLst>
                    <a:ext uri="{9D8B030D-6E8A-4147-A177-3AD203B41FA5}">
                      <a16:colId xmlns:a16="http://schemas.microsoft.com/office/drawing/2014/main" val="1111570068"/>
                    </a:ext>
                  </a:extLst>
                </a:gridCol>
              </a:tblGrid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5088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Català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81463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5088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Ambivalent aranès-català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45048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5088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Aranès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36496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5088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Bilingüe o trilingüe (amb aranès)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82973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5088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Castellà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8125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5088" indent="0" algn="l" rtl="0" fontAlgn="ctr"/>
                      <a:r>
                        <a:rPr lang="ca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Altres llengües i combinacions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055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666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F09B3EC0-A1A6-F400-29AA-5F1CCF8E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6" y="1401753"/>
            <a:ext cx="3960000" cy="2752998"/>
          </a:xfrm>
          <a:prstGeom prst="rect">
            <a:avLst/>
          </a:prstGeom>
          <a:noFill/>
          <a:ln w="12700">
            <a:noFill/>
            <a:prstDash val="solid"/>
          </a:ln>
          <a:effectLst/>
        </p:spPr>
        <p:txBody>
          <a:bodyPr wrap="square" anchor="t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Tècnica d’investigació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Observació sobre el terreny.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Àmbit d’estudi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En el present informe es presenten els resultats dels establiments observats a Vielha e Mijaran.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Univers d’estudi</a:t>
            </a:r>
          </a:p>
          <a:p>
            <a:pPr marL="87313" algn="just" eaLnBrk="1" hangingPunct="1">
              <a:spcAft>
                <a:spcPts val="0"/>
              </a:spcAft>
            </a:pPr>
            <a:r>
              <a:rPr lang="ca-ES" altLang="ca-ES" dirty="0">
                <a:latin typeface="Arial" pitchFamily="34" charset="0"/>
                <a:cs typeface="Arial" pitchFamily="34" charset="0"/>
              </a:rPr>
              <a:t>Establiments comercials situats a planta baixa de Vielha e Mijaran.</a:t>
            </a:r>
          </a:p>
          <a:p>
            <a:pPr marL="87313" algn="just" eaLnBrk="1" hangingPunct="1"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Número d’observacions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121 observacions</a:t>
            </a:r>
            <a:r>
              <a:rPr lang="ca-ES" baseline="30000" dirty="0">
                <a:latin typeface="Arial" pitchFamily="34" charset="0"/>
                <a:cs typeface="Arial" pitchFamily="34" charset="0"/>
              </a:rPr>
              <a:t>* i **</a:t>
            </a:r>
            <a:r>
              <a:rPr lang="ca-ES" dirty="0">
                <a:latin typeface="Arial" pitchFamily="34" charset="0"/>
                <a:cs typeface="Arial" pitchFamily="34" charset="0"/>
              </a:rPr>
              <a:t> en 5 rutes de carrer, 5 hotels i 4 grans superfícies</a:t>
            </a:r>
            <a:r>
              <a:rPr lang="ca-ES" altLang="ca-ES" dirty="0">
                <a:latin typeface="Arial" pitchFamily="34" charset="0"/>
                <a:cs typeface="Arial" pitchFamily="34" charset="0"/>
              </a:rPr>
              <a:t>.</a:t>
            </a: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75A311B3-894A-59FA-9545-C587766AB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5712" y="1401753"/>
            <a:ext cx="3960000" cy="2752998"/>
          </a:xfrm>
          <a:prstGeom prst="rect">
            <a:avLst/>
          </a:prstGeom>
          <a:noFill/>
          <a:ln w="12700">
            <a:noFill/>
            <a:prstDash val="solid"/>
          </a:ln>
          <a:effectLst/>
        </p:spPr>
        <p:txBody>
          <a:bodyPr wrap="square" anchor="t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Tipus de mostreig</a:t>
            </a:r>
          </a:p>
          <a:p>
            <a:pPr marL="87313" algn="just" eaLnBrk="1" hangingPunct="1"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La mostra ha estat proporcionada per la Direcció General de Política Lingüística per tal de replicar de la forma més similar possible les mostres realitzades en estudis similars d’altres municipis.</a:t>
            </a:r>
            <a:endParaRPr lang="ca-ES" dirty="0"/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b="1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Ponderació</a:t>
            </a:r>
          </a:p>
          <a:p>
            <a:pPr marL="87313" algn="just" eaLnBrk="1" hangingPunct="1"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No s’ha aplicat cap tipus de ponderació.</a:t>
            </a:r>
          </a:p>
          <a:p>
            <a:pPr marL="87313" algn="just" eaLnBrk="1" hangingPunct="1"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Marge d’error</a:t>
            </a:r>
          </a:p>
          <a:p>
            <a:pPr marL="87313" algn="just" eaLnBrk="1" hangingPunct="1"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Sota el supòsit de </a:t>
            </a:r>
            <a:r>
              <a:rPr lang="ca-ES" dirty="0" err="1">
                <a:latin typeface="Arial" pitchFamily="34" charset="0"/>
                <a:cs typeface="Arial" pitchFamily="34" charset="0"/>
              </a:rPr>
              <a:t>m.a.s</a:t>
            </a:r>
            <a:r>
              <a:rPr lang="ca-ES" dirty="0">
                <a:latin typeface="Arial" pitchFamily="34" charset="0"/>
                <a:cs typeface="Arial" pitchFamily="34" charset="0"/>
              </a:rPr>
              <a:t>. en universos finits, màxima indeterminació estadística (p=q=0,5) i un nivell de confiança del 95,0%, el marge d’error és de ± 3,3%.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Treball de camp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Del 28 de març a l’1 d’abril i el 17 de maig de 2023.</a:t>
            </a:r>
            <a:endParaRPr lang="ca-ES" dirty="0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5CF3DC2C-4C57-26DE-BE33-088DDAC35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3491" y="5997636"/>
            <a:ext cx="4142509" cy="521938"/>
          </a:xfrm>
          <a:prstGeom prst="rect">
            <a:avLst/>
          </a:prstGeom>
          <a:noFill/>
          <a:ln w="12700">
            <a:noFill/>
            <a:prstDash val="solid"/>
          </a:ln>
          <a:effectLst/>
        </p:spPr>
        <p:txBody>
          <a:bodyPr wrap="square" anchor="t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87313" algn="r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* Per a presentar els resultats, les observacions de les grans superfícies s’han tractat com fins a 5 casos independents: la informació de la gran superfície en sí i fins a 4 seccions interiors en els casos que tinguessin al menys 4 seccions interiors.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F9668C57-65A9-AEC6-9B8C-59C06E47F89B}"/>
              </a:ext>
            </a:extLst>
          </p:cNvPr>
          <p:cNvSpPr txBox="1"/>
          <p:nvPr/>
        </p:nvSpPr>
        <p:spPr bwMode="auto">
          <a:xfrm>
            <a:off x="515997" y="621770"/>
            <a:ext cx="351472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 dirty="0">
                <a:latin typeface="+mj-lt"/>
              </a:rPr>
              <a:t>Fitxa tècnica</a:t>
            </a:r>
            <a:endParaRPr lang="ca-ES" sz="2000" b="1" dirty="0">
              <a:latin typeface="+mj-lt"/>
            </a:endParaRPr>
          </a:p>
        </p:txBody>
      </p:sp>
      <p:graphicFrame>
        <p:nvGraphicFramePr>
          <p:cNvPr id="2" name="Tabla 4">
            <a:extLst>
              <a:ext uri="{FF2B5EF4-FFF2-40B4-BE49-F238E27FC236}">
                <a16:creationId xmlns:a16="http://schemas.microsoft.com/office/drawing/2014/main" id="{F6334DFC-89FE-E4C3-3A57-C29FB14DB028}"/>
              </a:ext>
            </a:extLst>
          </p:cNvPr>
          <p:cNvGraphicFramePr>
            <a:graphicFrameLocks noGrp="1"/>
          </p:cNvGraphicFramePr>
          <p:nvPr/>
        </p:nvGraphicFramePr>
        <p:xfrm>
          <a:off x="697606" y="4016270"/>
          <a:ext cx="2072726" cy="601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246">
                  <a:extLst>
                    <a:ext uri="{9D8B030D-6E8A-4147-A177-3AD203B41FA5}">
                      <a16:colId xmlns:a16="http://schemas.microsoft.com/office/drawing/2014/main" val="747393246"/>
                    </a:ext>
                  </a:extLst>
                </a:gridCol>
                <a:gridCol w="919480">
                  <a:extLst>
                    <a:ext uri="{9D8B030D-6E8A-4147-A177-3AD203B41FA5}">
                      <a16:colId xmlns:a16="http://schemas.microsoft.com/office/drawing/2014/main" val="49953759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ca-ES" sz="900" b="1" noProof="0" dirty="0">
                          <a:solidFill>
                            <a:schemeClr val="tx1"/>
                          </a:solidFill>
                          <a:latin typeface="+mn-lt"/>
                        </a:rPr>
                        <a:t>VIELHA E MIJARAN - mostra (n)</a:t>
                      </a:r>
                    </a:p>
                  </a:txBody>
                  <a:tcPr marT="10800" marB="1080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a-ES" sz="900" b="1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10800" marB="1080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318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ca-ES" sz="900" b="1" noProof="0" dirty="0">
                          <a:solidFill>
                            <a:schemeClr val="tx1"/>
                          </a:solidFill>
                          <a:latin typeface="+mn-lt"/>
                        </a:rPr>
                        <a:t>Carrer + Hotels</a:t>
                      </a:r>
                    </a:p>
                  </a:txBody>
                  <a:tcPr marT="10800" marB="1080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1" noProof="0" dirty="0">
                          <a:solidFill>
                            <a:schemeClr val="tx1"/>
                          </a:solidFill>
                          <a:latin typeface="+mn-lt"/>
                        </a:rPr>
                        <a:t>Grans</a:t>
                      </a:r>
                    </a:p>
                    <a:p>
                      <a:pPr algn="ctr"/>
                      <a:r>
                        <a:rPr lang="ca-ES" sz="900" b="1" noProof="0" dirty="0">
                          <a:solidFill>
                            <a:schemeClr val="tx1"/>
                          </a:solidFill>
                          <a:latin typeface="+mn-lt"/>
                        </a:rPr>
                        <a:t>Superfícies*</a:t>
                      </a:r>
                    </a:p>
                  </a:txBody>
                  <a:tcPr marT="10800" marB="1080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12907"/>
                  </a:ext>
                </a:extLst>
              </a:tr>
              <a:tr h="9327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281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566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esultado de imagen de observador con tablet"/>
          <p:cNvSpPr>
            <a:spLocks noChangeAspect="1" noChangeArrowheads="1"/>
          </p:cNvSpPr>
          <p:nvPr/>
        </p:nvSpPr>
        <p:spPr bwMode="auto">
          <a:xfrm>
            <a:off x="168540" y="486437"/>
            <a:ext cx="330200" cy="3302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/>
          <a:p>
            <a:endParaRPr lang="es-ES" sz="1083"/>
          </a:p>
        </p:txBody>
      </p:sp>
      <p:sp>
        <p:nvSpPr>
          <p:cNvPr id="2" name="Rectangle 1"/>
          <p:cNvSpPr/>
          <p:nvPr/>
        </p:nvSpPr>
        <p:spPr>
          <a:xfrm>
            <a:off x="382037" y="766639"/>
            <a:ext cx="60041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altLang="ca-ES" sz="3200" b="1" dirty="0">
                <a:latin typeface="+mj-lt"/>
              </a:rPr>
              <a:t>La població a Vielha e Mijaran</a:t>
            </a:r>
            <a:endParaRPr lang="ca-ES" sz="3200" b="1" dirty="0">
              <a:latin typeface="+mj-lt"/>
            </a:endParaRPr>
          </a:p>
        </p:txBody>
      </p:sp>
      <p:sp>
        <p:nvSpPr>
          <p:cNvPr id="4" name="QuadreDeText 6">
            <a:extLst>
              <a:ext uri="{FF2B5EF4-FFF2-40B4-BE49-F238E27FC236}">
                <a16:creationId xmlns:a16="http://schemas.microsoft.com/office/drawing/2014/main" id="{4F69AAB4-8D63-A960-F0A1-9521285683FF}"/>
              </a:ext>
            </a:extLst>
          </p:cNvPr>
          <p:cNvSpPr txBox="1"/>
          <p:nvPr/>
        </p:nvSpPr>
        <p:spPr>
          <a:xfrm>
            <a:off x="2215961" y="1643840"/>
            <a:ext cx="5443792" cy="369332"/>
          </a:xfrm>
          <a:prstGeom prst="rect">
            <a:avLst/>
          </a:prstGeom>
          <a:solidFill>
            <a:srgbClr val="53A1A7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ca-ES" sz="1800" b="1" dirty="0">
                <a:solidFill>
                  <a:schemeClr val="bg1"/>
                </a:solidFill>
                <a:latin typeface="Open Sans"/>
              </a:rPr>
              <a:t>5.581 habitants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8F01FE6-EB68-C187-0AE3-423A1391A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515" y="2186073"/>
            <a:ext cx="5394960" cy="381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3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esultado de imagen de observador con tablet"/>
          <p:cNvSpPr>
            <a:spLocks noChangeAspect="1" noChangeArrowheads="1"/>
          </p:cNvSpPr>
          <p:nvPr/>
        </p:nvSpPr>
        <p:spPr bwMode="auto">
          <a:xfrm>
            <a:off x="168540" y="486437"/>
            <a:ext cx="330200" cy="3302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/>
          <a:p>
            <a:endParaRPr lang="es-ES" sz="1083"/>
          </a:p>
        </p:txBody>
      </p:sp>
      <p:sp>
        <p:nvSpPr>
          <p:cNvPr id="5" name="Rectangle 4"/>
          <p:cNvSpPr/>
          <p:nvPr/>
        </p:nvSpPr>
        <p:spPr>
          <a:xfrm>
            <a:off x="382038" y="766639"/>
            <a:ext cx="1322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altLang="ca-ES" sz="3200" b="1">
                <a:latin typeface="+mj-lt"/>
              </a:rPr>
              <a:t>Rutes</a:t>
            </a:r>
            <a:endParaRPr lang="ca-ES" sz="3200" b="1">
              <a:latin typeface="+mj-lt"/>
            </a:endParaRPr>
          </a:p>
        </p:txBody>
      </p:sp>
      <p:sp>
        <p:nvSpPr>
          <p:cNvPr id="6" name="4 CuadroTexto">
            <a:extLst>
              <a:ext uri="{FF2B5EF4-FFF2-40B4-BE49-F238E27FC236}">
                <a16:creationId xmlns:a16="http://schemas.microsoft.com/office/drawing/2014/main" id="{3B52A249-1DF9-587F-A5E6-D19AFBE06AFD}"/>
              </a:ext>
            </a:extLst>
          </p:cNvPr>
          <p:cNvSpPr txBox="1"/>
          <p:nvPr/>
        </p:nvSpPr>
        <p:spPr>
          <a:xfrm>
            <a:off x="1015999" y="6219022"/>
            <a:ext cx="2520000" cy="21544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defRPr/>
            </a:pPr>
            <a:r>
              <a:rPr lang="ca-ES" sz="800" i="1">
                <a:solidFill>
                  <a:srgbClr val="0000FF"/>
                </a:solidFill>
                <a:latin typeface="Arial"/>
              </a:rPr>
              <a:t>https://gesop.shinyapps.io/OFERCAT_2023/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4C10A8-7A2C-C24F-706D-2BDCE9FBB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623" y="321390"/>
            <a:ext cx="4779389" cy="607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31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2 CuadroTexto">
            <a:extLst>
              <a:ext uri="{FF2B5EF4-FFF2-40B4-BE49-F238E27FC236}">
                <a16:creationId xmlns:a16="http://schemas.microsoft.com/office/drawing/2014/main" id="{CE184DE6-331D-4AAB-2395-7D2FFADC31ED}"/>
              </a:ext>
            </a:extLst>
          </p:cNvPr>
          <p:cNvSpPr txBox="1"/>
          <p:nvPr/>
        </p:nvSpPr>
        <p:spPr bwMode="auto">
          <a:xfrm>
            <a:off x="515997" y="621769"/>
            <a:ext cx="708553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>
                <a:latin typeface="+mj-lt"/>
              </a:rPr>
              <a:t>Composició de la mostra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CAA82FE3-E4D5-2995-578A-62B2A18E6158}"/>
              </a:ext>
            </a:extLst>
          </p:cNvPr>
          <p:cNvSpPr/>
          <p:nvPr/>
        </p:nvSpPr>
        <p:spPr>
          <a:xfrm>
            <a:off x="1184586" y="1403123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>
                <a:solidFill>
                  <a:schemeClr val="tx1"/>
                </a:solidFill>
                <a:latin typeface="Bahnschrift SemiBold" panose="020B0502040204020203" pitchFamily="34" charset="0"/>
              </a:rPr>
              <a:t>TIPUS DE MOSTRA</a:t>
            </a:r>
            <a:endParaRPr lang="ca-ES" sz="1200" b="1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CF92DA85-25CF-C045-D0F1-8E363AD6C2EE}"/>
              </a:ext>
            </a:extLst>
          </p:cNvPr>
          <p:cNvSpPr/>
          <p:nvPr/>
        </p:nvSpPr>
        <p:spPr>
          <a:xfrm>
            <a:off x="1184586" y="3556604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>
                <a:solidFill>
                  <a:schemeClr val="tx1"/>
                </a:solidFill>
                <a:latin typeface="Bahnschrift SemiBold" panose="020B0502040204020203" pitchFamily="34" charset="0"/>
              </a:rPr>
              <a:t>SECTOR D’ACTIVITAT</a:t>
            </a:r>
            <a:endParaRPr lang="ca-ES" sz="1200" b="1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AE03EB47-EEC8-775B-8D23-B7C5E0E3D7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5299475"/>
              </p:ext>
            </p:extLst>
          </p:nvPr>
        </p:nvGraphicFramePr>
        <p:xfrm>
          <a:off x="0" y="1829239"/>
          <a:ext cx="4104551" cy="1522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5" name="Gráfico 44">
            <a:extLst>
              <a:ext uri="{FF2B5EF4-FFF2-40B4-BE49-F238E27FC236}">
                <a16:creationId xmlns:a16="http://schemas.microsoft.com/office/drawing/2014/main" id="{3302CF44-26D7-679E-305F-0401211487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3029960"/>
              </p:ext>
            </p:extLst>
          </p:nvPr>
        </p:nvGraphicFramePr>
        <p:xfrm>
          <a:off x="0" y="3923566"/>
          <a:ext cx="4104000" cy="2495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Rectángulo 45">
            <a:extLst>
              <a:ext uri="{FF2B5EF4-FFF2-40B4-BE49-F238E27FC236}">
                <a16:creationId xmlns:a16="http://schemas.microsoft.com/office/drawing/2014/main" id="{E27272BB-961D-5E86-333A-20E9A0A39404}"/>
              </a:ext>
            </a:extLst>
          </p:cNvPr>
          <p:cNvSpPr/>
          <p:nvPr/>
        </p:nvSpPr>
        <p:spPr>
          <a:xfrm>
            <a:off x="7730836" y="196898"/>
            <a:ext cx="1884219" cy="864301"/>
          </a:xfrm>
          <a:prstGeom prst="rect">
            <a:avLst/>
          </a:prstGeom>
          <a:solidFill>
            <a:srgbClr val="53A1A7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121 observacions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3E0C464-8FF7-0735-7361-B13A5A9BD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473" y="2065579"/>
            <a:ext cx="1844303" cy="1662896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78A8CDEC-4A24-7E9A-0335-048111B164A0}"/>
              </a:ext>
            </a:extLst>
          </p:cNvPr>
          <p:cNvSpPr/>
          <p:nvPr/>
        </p:nvSpPr>
        <p:spPr>
          <a:xfrm>
            <a:off x="4840624" y="1888777"/>
            <a:ext cx="972000" cy="360000"/>
          </a:xfrm>
          <a:prstGeom prst="roundRect">
            <a:avLst>
              <a:gd name="adj" fmla="val 10571"/>
            </a:avLst>
          </a:prstGeom>
          <a:solidFill>
            <a:srgbClr val="53A1A7"/>
          </a:solidFill>
          <a:ln>
            <a:solidFill>
              <a:srgbClr val="3E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ca-ES" sz="1000" b="1">
                <a:solidFill>
                  <a:schemeClr val="bg1"/>
                </a:solidFill>
                <a:latin typeface="Bahnschrift SemiBold" panose="020B0502040204020203" pitchFamily="34" charset="0"/>
              </a:rPr>
              <a:t>RÈTOL IDENTIFICATIU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54DBCEF-069C-00BE-DC31-B37A4D5F9EBC}"/>
              </a:ext>
            </a:extLst>
          </p:cNvPr>
          <p:cNvCxnSpPr>
            <a:cxnSpLocks/>
          </p:cNvCxnSpPr>
          <p:nvPr/>
        </p:nvCxnSpPr>
        <p:spPr>
          <a:xfrm>
            <a:off x="5049895" y="2248777"/>
            <a:ext cx="0" cy="72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BC4EFB2-0DD9-AC98-1FCD-18F6439DC616}"/>
              </a:ext>
            </a:extLst>
          </p:cNvPr>
          <p:cNvCxnSpPr>
            <a:cxnSpLocks/>
          </p:cNvCxnSpPr>
          <p:nvPr/>
        </p:nvCxnSpPr>
        <p:spPr>
          <a:xfrm>
            <a:off x="5619494" y="2248777"/>
            <a:ext cx="0" cy="72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05A58F9-4CA2-4C3D-AEB7-3D2B783C97E7}"/>
              </a:ext>
            </a:extLst>
          </p:cNvPr>
          <p:cNvSpPr/>
          <p:nvPr/>
        </p:nvSpPr>
        <p:spPr>
          <a:xfrm>
            <a:off x="4630002" y="3041503"/>
            <a:ext cx="200025" cy="249278"/>
          </a:xfrm>
          <a:prstGeom prst="roundRect">
            <a:avLst/>
          </a:prstGeom>
          <a:solidFill>
            <a:srgbClr val="53A1A7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7DAADE56-95E3-E0A9-3A73-C1F5CFF924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871" y="3076522"/>
            <a:ext cx="180000" cy="180000"/>
          </a:xfrm>
          <a:prstGeom prst="rect">
            <a:avLst/>
          </a:prstGeom>
          <a:noFill/>
        </p:spPr>
      </p:pic>
      <p:graphicFrame>
        <p:nvGraphicFramePr>
          <p:cNvPr id="8" name="Tabla 38">
            <a:extLst>
              <a:ext uri="{FF2B5EF4-FFF2-40B4-BE49-F238E27FC236}">
                <a16:creationId xmlns:a16="http://schemas.microsoft.com/office/drawing/2014/main" id="{9B93E17A-9966-49E6-0C7C-7C7103832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417470"/>
              </p:ext>
            </p:extLst>
          </p:nvPr>
        </p:nvGraphicFramePr>
        <p:xfrm>
          <a:off x="4495535" y="3794340"/>
          <a:ext cx="1662178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530">
                  <a:extLst>
                    <a:ext uri="{9D8B030D-6E8A-4147-A177-3AD203B41FA5}">
                      <a16:colId xmlns:a16="http://schemas.microsoft.com/office/drawing/2014/main" val="165096413"/>
                    </a:ext>
                  </a:extLst>
                </a:gridCol>
                <a:gridCol w="723648">
                  <a:extLst>
                    <a:ext uri="{9D8B030D-6E8A-4147-A177-3AD203B41FA5}">
                      <a16:colId xmlns:a16="http://schemas.microsoft.com/office/drawing/2014/main" val="964154477"/>
                    </a:ext>
                  </a:extLst>
                </a:gridCol>
              </a:tblGrid>
              <a:tr h="250941">
                <a:tc>
                  <a:txBody>
                    <a:bodyPr/>
                    <a:lstStyle/>
                    <a:p>
                      <a:endParaRPr lang="ca-ES" sz="9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 ha retolació...</a:t>
                      </a:r>
                    </a:p>
                  </a:txBody>
                  <a:tcPr anchor="b"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9609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r>
                        <a:rPr lang="ca-ES" sz="9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...</a:t>
                      </a:r>
                      <a:r>
                        <a:rPr lang="ca-ES" sz="900" b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identificativa</a:t>
                      </a:r>
                      <a:endParaRPr lang="ca-ES" sz="9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EF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93,4%</a:t>
                      </a: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1180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r>
                        <a:rPr lang="ca-ES" sz="9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...d’horari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516995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r>
                        <a:rPr lang="ca-ES" sz="9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...informativa</a:t>
                      </a:r>
                    </a:p>
                  </a:txBody>
                  <a:tcPr>
                    <a:solidFill>
                      <a:srgbClr val="DEF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90,9%</a:t>
                      </a: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651498"/>
                  </a:ext>
                </a:extLst>
              </a:tr>
            </a:tbl>
          </a:graphicData>
        </a:graphic>
      </p:graphicFrame>
      <p:grpSp>
        <p:nvGrpSpPr>
          <p:cNvPr id="9" name="Grupo 8">
            <a:extLst>
              <a:ext uri="{FF2B5EF4-FFF2-40B4-BE49-F238E27FC236}">
                <a16:creationId xmlns:a16="http://schemas.microsoft.com/office/drawing/2014/main" id="{945A416B-E7F9-D4BC-D39E-8B6EFD19A4C9}"/>
              </a:ext>
            </a:extLst>
          </p:cNvPr>
          <p:cNvGrpSpPr/>
          <p:nvPr/>
        </p:nvGrpSpPr>
        <p:grpSpPr>
          <a:xfrm>
            <a:off x="5567882" y="2890677"/>
            <a:ext cx="648000" cy="648000"/>
            <a:chOff x="1660209" y="3510932"/>
            <a:chExt cx="648000" cy="648000"/>
          </a:xfrm>
        </p:grpSpPr>
        <p:pic>
          <p:nvPicPr>
            <p:cNvPr id="10" name="Imagen 9" descr="Imagen que contiene reloj, señal, firmar&#10;&#10;Descripción generada automáticamente">
              <a:extLst>
                <a:ext uri="{FF2B5EF4-FFF2-40B4-BE49-F238E27FC236}">
                  <a16:creationId xmlns:a16="http://schemas.microsoft.com/office/drawing/2014/main" id="{10DBA441-4FF0-A468-5092-24143A675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869">
              <a:off x="1660209" y="3510932"/>
              <a:ext cx="648000" cy="648000"/>
            </a:xfrm>
            <a:prstGeom prst="rect">
              <a:avLst/>
            </a:prstGeom>
          </p:spPr>
        </p:pic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FDEF203D-A6CF-66F2-9432-E7A9E451DD41}"/>
                </a:ext>
              </a:extLst>
            </p:cNvPr>
            <p:cNvSpPr/>
            <p:nvPr/>
          </p:nvSpPr>
          <p:spPr>
            <a:xfrm>
              <a:off x="1914873" y="3548350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prstDash val="soli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DDBF8779-6105-FD81-2324-29BD082C04D4}"/>
                </a:ext>
              </a:extLst>
            </p:cNvPr>
            <p:cNvSpPr/>
            <p:nvPr/>
          </p:nvSpPr>
          <p:spPr>
            <a:xfrm rot="244682">
              <a:off x="1681937" y="3781221"/>
              <a:ext cx="465872" cy="127383"/>
            </a:xfrm>
            <a:prstGeom prst="roundRect">
              <a:avLst>
                <a:gd name="adj" fmla="val 10571"/>
              </a:avLst>
            </a:prstGeom>
            <a:solidFill>
              <a:srgbClr val="53A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ca-ES" sz="900" b="1">
                  <a:solidFill>
                    <a:schemeClr val="bg1"/>
                  </a:solidFill>
                  <a:latin typeface="Bahnschrift SemiBold" panose="020B0502040204020203" pitchFamily="34" charset="0"/>
                </a:rPr>
                <a:t>HORARI</a:t>
              </a:r>
            </a:p>
          </p:txBody>
        </p:sp>
      </p:grp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ABA68F84-C27A-2CEC-C6CF-BB0493CE19DE}"/>
              </a:ext>
            </a:extLst>
          </p:cNvPr>
          <p:cNvSpPr/>
          <p:nvPr/>
        </p:nvSpPr>
        <p:spPr>
          <a:xfrm>
            <a:off x="4415753" y="1403123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>
                <a:solidFill>
                  <a:schemeClr val="tx1"/>
                </a:solidFill>
                <a:latin typeface="Bahnschrift SemiBold" panose="020B0502040204020203" pitchFamily="34" charset="0"/>
              </a:rPr>
              <a:t>RETOLACIÓ</a:t>
            </a:r>
            <a:endParaRPr lang="ca-ES" sz="1200" b="1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14" name="Imagen 13" descr="Imagen que contiene calle, firmar, palo&#10;&#10;Descripción generada automáticamente">
            <a:extLst>
              <a:ext uri="{FF2B5EF4-FFF2-40B4-BE49-F238E27FC236}">
                <a16:creationId xmlns:a16="http://schemas.microsoft.com/office/drawing/2014/main" id="{B9024471-FD0A-6D23-1601-85D47AAD5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231" y="5632412"/>
            <a:ext cx="693595" cy="693595"/>
          </a:xfrm>
          <a:prstGeom prst="rect">
            <a:avLst/>
          </a:prstGeom>
        </p:spPr>
      </p:pic>
      <p:graphicFrame>
        <p:nvGraphicFramePr>
          <p:cNvPr id="15" name="Tabla 38">
            <a:extLst>
              <a:ext uri="{FF2B5EF4-FFF2-40B4-BE49-F238E27FC236}">
                <a16:creationId xmlns:a16="http://schemas.microsoft.com/office/drawing/2014/main" id="{BD64646B-4B73-B7EA-2314-E6D82981B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289110"/>
              </p:ext>
            </p:extLst>
          </p:nvPr>
        </p:nvGraphicFramePr>
        <p:xfrm>
          <a:off x="5018776" y="5666789"/>
          <a:ext cx="1332399" cy="62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399">
                  <a:extLst>
                    <a:ext uri="{9D8B030D-6E8A-4147-A177-3AD203B41FA5}">
                      <a16:colId xmlns:a16="http://schemas.microsoft.com/office/drawing/2014/main" val="964154477"/>
                    </a:ext>
                  </a:extLst>
                </a:gridCol>
              </a:tblGrid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ca-ES" sz="90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 web, </a:t>
                      </a:r>
                      <a:r>
                        <a:rPr lang="ca-ES" sz="900" b="0" noProof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Facebook</a:t>
                      </a:r>
                      <a:r>
                        <a:rPr lang="ca-ES" sz="90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Instagram o altres</a:t>
                      </a:r>
                    </a:p>
                  </a:txBody>
                  <a:tcPr anchor="b"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9609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es-E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89,3%</a:t>
                      </a:r>
                      <a:endParaRPr lang="ca-ES" sz="11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11806"/>
                  </a:ext>
                </a:extLst>
              </a:tr>
            </a:tbl>
          </a:graphicData>
        </a:graphic>
      </p:graphicFrame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6FDC984-98DD-D110-BD85-E533464FF1D5}"/>
              </a:ext>
            </a:extLst>
          </p:cNvPr>
          <p:cNvSpPr/>
          <p:nvPr/>
        </p:nvSpPr>
        <p:spPr>
          <a:xfrm>
            <a:off x="4415753" y="5267885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>
                <a:solidFill>
                  <a:schemeClr val="tx1"/>
                </a:solidFill>
                <a:latin typeface="Bahnschrift SemiBold" panose="020B0502040204020203" pitchFamily="34" charset="0"/>
              </a:rPr>
              <a:t>PÀGINA WEB</a:t>
            </a:r>
            <a:endParaRPr lang="ca-ES" sz="1200" b="1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17" name="Gráfico 16" descr="Perfil de hombre contorno">
            <a:extLst>
              <a:ext uri="{FF2B5EF4-FFF2-40B4-BE49-F238E27FC236}">
                <a16:creationId xmlns:a16="http://schemas.microsoft.com/office/drawing/2014/main" id="{05175CE7-A9C1-7B7A-FB81-5EFDD11E6C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89769" y="1908337"/>
            <a:ext cx="1485381" cy="1485381"/>
          </a:xfrm>
          <a:prstGeom prst="rect">
            <a:avLst/>
          </a:prstGeom>
        </p:spPr>
      </p:pic>
      <p:sp>
        <p:nvSpPr>
          <p:cNvPr id="18" name="Bocadillo: rectángulo con esquinas redondeadas 17">
            <a:extLst>
              <a:ext uri="{FF2B5EF4-FFF2-40B4-BE49-F238E27FC236}">
                <a16:creationId xmlns:a16="http://schemas.microsoft.com/office/drawing/2014/main" id="{E518C224-1E02-4989-2728-EEBD7EE8D1F5}"/>
              </a:ext>
            </a:extLst>
          </p:cNvPr>
          <p:cNvSpPr/>
          <p:nvPr/>
        </p:nvSpPr>
        <p:spPr>
          <a:xfrm>
            <a:off x="8551627" y="2002718"/>
            <a:ext cx="483450" cy="356744"/>
          </a:xfrm>
          <a:prstGeom prst="wedgeRoundRectCallout">
            <a:avLst>
              <a:gd name="adj1" fmla="val -35629"/>
              <a:gd name="adj2" fmla="val 67840"/>
              <a:gd name="adj3" fmla="val 16667"/>
            </a:avLst>
          </a:prstGeom>
          <a:solidFill>
            <a:srgbClr val="53A1A7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7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Bon dia </a:t>
            </a:r>
          </a:p>
        </p:txBody>
      </p:sp>
      <p:sp>
        <p:nvSpPr>
          <p:cNvPr id="19" name="Bocadillo: rectángulo con esquinas redondeadas 18">
            <a:extLst>
              <a:ext uri="{FF2B5EF4-FFF2-40B4-BE49-F238E27FC236}">
                <a16:creationId xmlns:a16="http://schemas.microsoft.com/office/drawing/2014/main" id="{022B5D77-A9E0-68EF-E2F2-4B5B7F7638B2}"/>
              </a:ext>
            </a:extLst>
          </p:cNvPr>
          <p:cNvSpPr/>
          <p:nvPr/>
        </p:nvSpPr>
        <p:spPr>
          <a:xfrm>
            <a:off x="8724501" y="2260735"/>
            <a:ext cx="561226" cy="290089"/>
          </a:xfrm>
          <a:prstGeom prst="wedgeRoundRectCallout">
            <a:avLst>
              <a:gd name="adj1" fmla="val 35956"/>
              <a:gd name="adj2" fmla="val 68730"/>
              <a:gd name="adj3" fmla="val 16667"/>
            </a:avLst>
          </a:prstGeom>
          <a:solidFill>
            <a:srgbClr val="53A1A7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7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Com el puc ajudar?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04F3E83E-3A2E-A726-6B3C-7D93A961E398}"/>
              </a:ext>
            </a:extLst>
          </p:cNvPr>
          <p:cNvSpPr/>
          <p:nvPr/>
        </p:nvSpPr>
        <p:spPr>
          <a:xfrm>
            <a:off x="7413077" y="1403123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>
                <a:solidFill>
                  <a:schemeClr val="tx1"/>
                </a:solidFill>
                <a:latin typeface="Bahnschrift SemiBold" panose="020B0502040204020203" pitchFamily="34" charset="0"/>
              </a:rPr>
              <a:t>ATENCIÓ PERSONAL</a:t>
            </a:r>
            <a:endParaRPr lang="ca-ES" sz="1200" b="1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graphicFrame>
        <p:nvGraphicFramePr>
          <p:cNvPr id="21" name="Tabla 38">
            <a:extLst>
              <a:ext uri="{FF2B5EF4-FFF2-40B4-BE49-F238E27FC236}">
                <a16:creationId xmlns:a16="http://schemas.microsoft.com/office/drawing/2014/main" id="{A089EFB0-19A7-6480-C182-BCF44A343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128685"/>
              </p:ext>
            </p:extLst>
          </p:nvPr>
        </p:nvGraphicFramePr>
        <p:xfrm>
          <a:off x="7575909" y="3351441"/>
          <a:ext cx="1332399" cy="510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399">
                  <a:extLst>
                    <a:ext uri="{9D8B030D-6E8A-4147-A177-3AD203B41FA5}">
                      <a16:colId xmlns:a16="http://schemas.microsoft.com/office/drawing/2014/main" val="964154477"/>
                    </a:ext>
                  </a:extLst>
                </a:gridCol>
              </a:tblGrid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ca-ES" sz="90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 ha atenció personal</a:t>
                      </a:r>
                    </a:p>
                  </a:txBody>
                  <a:tcPr anchor="b"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9609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es-E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95,9%</a:t>
                      </a:r>
                      <a:endParaRPr lang="ca-ES" sz="11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11806"/>
                  </a:ext>
                </a:extLst>
              </a:tr>
            </a:tbl>
          </a:graphicData>
        </a:graphic>
      </p:graphicFrame>
      <p:pic>
        <p:nvPicPr>
          <p:cNvPr id="22" name="Gráfico 21" descr="Lista contorno">
            <a:extLst>
              <a:ext uri="{FF2B5EF4-FFF2-40B4-BE49-F238E27FC236}">
                <a16:creationId xmlns:a16="http://schemas.microsoft.com/office/drawing/2014/main" id="{A17AC7B8-A10A-8592-6BAE-422E0DEC69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19667" y="4946153"/>
            <a:ext cx="968346" cy="968346"/>
          </a:xfrm>
          <a:prstGeom prst="rect">
            <a:avLst/>
          </a:prstGeom>
        </p:spPr>
      </p:pic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871BBE7F-F883-FAA8-2BBE-641A0E3FD44A}"/>
              </a:ext>
            </a:extLst>
          </p:cNvPr>
          <p:cNvSpPr/>
          <p:nvPr/>
        </p:nvSpPr>
        <p:spPr>
          <a:xfrm>
            <a:off x="7413077" y="4575157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>
                <a:solidFill>
                  <a:schemeClr val="tx1"/>
                </a:solidFill>
                <a:latin typeface="Bahnschrift SemiBold" panose="020B0502040204020203" pitchFamily="34" charset="0"/>
              </a:rPr>
              <a:t>QÜESTIONARI</a:t>
            </a:r>
            <a:endParaRPr lang="ca-ES" sz="1200" b="1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graphicFrame>
        <p:nvGraphicFramePr>
          <p:cNvPr id="24" name="Tabla 38">
            <a:extLst>
              <a:ext uri="{FF2B5EF4-FFF2-40B4-BE49-F238E27FC236}">
                <a16:creationId xmlns:a16="http://schemas.microsoft.com/office/drawing/2014/main" id="{4D1C8EB4-FCE8-3690-9361-44E19F3279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10376"/>
              </p:ext>
            </p:extLst>
          </p:nvPr>
        </p:nvGraphicFramePr>
        <p:xfrm>
          <a:off x="7888013" y="5195733"/>
          <a:ext cx="1499194" cy="62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194">
                  <a:extLst>
                    <a:ext uri="{9D8B030D-6E8A-4147-A177-3AD203B41FA5}">
                      <a16:colId xmlns:a16="http://schemas.microsoft.com/office/drawing/2014/main" val="964154477"/>
                    </a:ext>
                  </a:extLst>
                </a:gridCol>
              </a:tblGrid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ca-ES" sz="90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Responen alguna pregunta del qüestionari</a:t>
                      </a:r>
                    </a:p>
                  </a:txBody>
                  <a:tcPr anchor="b"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9609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es-E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85,1%</a:t>
                      </a:r>
                      <a:endParaRPr lang="ca-ES" sz="11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11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896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E28A513-4737-007E-9EBD-7CCC4A01D9C4}"/>
              </a:ext>
            </a:extLst>
          </p:cNvPr>
          <p:cNvSpPr/>
          <p:nvPr/>
        </p:nvSpPr>
        <p:spPr bwMode="auto">
          <a:xfrm>
            <a:off x="0" y="-143718"/>
            <a:ext cx="9906000" cy="3600518"/>
          </a:xfrm>
          <a:prstGeom prst="rect">
            <a:avLst/>
          </a:prstGeom>
          <a:solidFill>
            <a:srgbClr val="53A1A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934EC0-E732-ABCE-9A0B-7184E09E0E2C}"/>
              </a:ext>
            </a:extLst>
          </p:cNvPr>
          <p:cNvSpPr txBox="1"/>
          <p:nvPr/>
        </p:nvSpPr>
        <p:spPr>
          <a:xfrm>
            <a:off x="611756" y="1460346"/>
            <a:ext cx="8292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4400" b="1" dirty="0">
                <a:solidFill>
                  <a:schemeClr val="bg1"/>
                </a:solidFill>
              </a:rPr>
              <a:t>Resultats a Vielha e Mijaran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ACB05C8-0E6D-3263-31E3-0BF4C10931F1}"/>
              </a:ext>
            </a:extLst>
          </p:cNvPr>
          <p:cNvSpPr/>
          <p:nvPr/>
        </p:nvSpPr>
        <p:spPr bwMode="auto">
          <a:xfrm>
            <a:off x="235975" y="323342"/>
            <a:ext cx="9204116" cy="2779342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12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28830" y="4307618"/>
            <a:ext cx="4628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s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DADES GLOBALS</a:t>
            </a:r>
          </a:p>
        </p:txBody>
      </p:sp>
    </p:spTree>
    <p:extLst>
      <p:ext uri="{BB962C8B-B14F-4D97-AF65-F5344CB8AC3E}">
        <p14:creationId xmlns:p14="http://schemas.microsoft.com/office/powerpoint/2010/main" val="2732576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7964340"/>
              </p:ext>
            </p:extLst>
          </p:nvPr>
        </p:nvGraphicFramePr>
        <p:xfrm>
          <a:off x="1548086" y="1967873"/>
          <a:ext cx="6809829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677EC152-3BBB-A433-9AFE-FB17FA4B4C88}"/>
              </a:ext>
            </a:extLst>
          </p:cNvPr>
          <p:cNvSpPr txBox="1"/>
          <p:nvPr/>
        </p:nvSpPr>
        <p:spPr bwMode="auto">
          <a:xfrm>
            <a:off x="515997" y="683325"/>
            <a:ext cx="851135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>
                <a:latin typeface="+mj-lt"/>
              </a:rPr>
              <a:t>Retolació </a:t>
            </a:r>
            <a:r>
              <a:rPr lang="ca-ES" sz="2400" b="1" err="1">
                <a:latin typeface="+mj-lt"/>
              </a:rPr>
              <a:t>identificativa</a:t>
            </a:r>
            <a:r>
              <a:rPr lang="ca-ES" sz="2400" b="1">
                <a:latin typeface="+mj-lt"/>
              </a:rPr>
              <a:t>, informativa i d’horari</a:t>
            </a:r>
            <a:endParaRPr lang="ca-ES" sz="3200" b="1">
              <a:latin typeface="+mj-lt"/>
            </a:endParaRP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2D55F225-9022-F091-6A59-F98AC86F8895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(n=113), informativa (n=110) i d’horari (n=61)</a:t>
            </a:r>
          </a:p>
        </p:txBody>
      </p:sp>
    </p:spTree>
    <p:extLst>
      <p:ext uri="{BB962C8B-B14F-4D97-AF65-F5344CB8AC3E}">
        <p14:creationId xmlns:p14="http://schemas.microsoft.com/office/powerpoint/2010/main" val="3133955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CuadroTexto">
            <a:extLst>
              <a:ext uri="{FF2B5EF4-FFF2-40B4-BE49-F238E27FC236}">
                <a16:creationId xmlns:a16="http://schemas.microsoft.com/office/drawing/2014/main" id="{D620D67B-813F-66EF-353B-4D90BBD88B07}"/>
              </a:ext>
            </a:extLst>
          </p:cNvPr>
          <p:cNvSpPr txBox="1"/>
          <p:nvPr/>
        </p:nvSpPr>
        <p:spPr bwMode="auto">
          <a:xfrm>
            <a:off x="515997" y="683326"/>
            <a:ext cx="879425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Llengua </a:t>
            </a:r>
            <a:r>
              <a:rPr lang="ca-ES" sz="2400" b="1" dirty="0"/>
              <a:t>de salutació i disponibilitat lingüística (en aranès)</a:t>
            </a:r>
            <a:endParaRPr lang="ca-ES" sz="3200" b="1" dirty="0">
              <a:latin typeface="+mj-lt"/>
            </a:endParaRP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7FF79B6A-C73A-3E45-0B49-CADA4C0F42BB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(n=116)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9C4AD9C-8AA3-D2A8-5985-AAECDB92435B}"/>
              </a:ext>
            </a:extLst>
          </p:cNvPr>
          <p:cNvSpPr/>
          <p:nvPr/>
        </p:nvSpPr>
        <p:spPr>
          <a:xfrm>
            <a:off x="5749917" y="1228931"/>
            <a:ext cx="3285712" cy="2424676"/>
          </a:xfrm>
          <a:prstGeom prst="rect">
            <a:avLst/>
          </a:prstGeom>
          <a:solidFill>
            <a:srgbClr val="F1F9F8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043E2D7-2332-9AD6-DC4A-B8A7D9F69E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078828"/>
              </p:ext>
            </p:extLst>
          </p:nvPr>
        </p:nvGraphicFramePr>
        <p:xfrm>
          <a:off x="243528" y="1746669"/>
          <a:ext cx="5363328" cy="39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2C472CFC-98FC-44D8-52D2-1E1249166A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8922589"/>
              </p:ext>
            </p:extLst>
          </p:nvPr>
        </p:nvGraphicFramePr>
        <p:xfrm>
          <a:off x="5870323" y="1868429"/>
          <a:ext cx="2858037" cy="1887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2 CuadroTexto">
            <a:extLst>
              <a:ext uri="{FF2B5EF4-FFF2-40B4-BE49-F238E27FC236}">
                <a16:creationId xmlns:a16="http://schemas.microsoft.com/office/drawing/2014/main" id="{4BC00C9A-CB92-170F-5ACD-E8816028CF8B}"/>
              </a:ext>
            </a:extLst>
          </p:cNvPr>
          <p:cNvSpPr txBox="1"/>
          <p:nvPr/>
        </p:nvSpPr>
        <p:spPr bwMode="auto">
          <a:xfrm>
            <a:off x="5810217" y="1192114"/>
            <a:ext cx="313058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1400" b="1">
                <a:latin typeface="Arial"/>
              </a:rPr>
              <a:t>Lloc de naixement de les persones que atenen els establiments</a:t>
            </a:r>
          </a:p>
        </p:txBody>
      </p:sp>
      <p:sp>
        <p:nvSpPr>
          <p:cNvPr id="9" name="4 CuadroTexto">
            <a:extLst>
              <a:ext uri="{FF2B5EF4-FFF2-40B4-BE49-F238E27FC236}">
                <a16:creationId xmlns:a16="http://schemas.microsoft.com/office/drawing/2014/main" id="{B7E653B1-71E6-658F-A2D4-DDF915CFBD34}"/>
              </a:ext>
            </a:extLst>
          </p:cNvPr>
          <p:cNvSpPr txBox="1"/>
          <p:nvPr/>
        </p:nvSpPr>
        <p:spPr>
          <a:xfrm>
            <a:off x="5810216" y="1663890"/>
            <a:ext cx="2567161" cy="2308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defRPr/>
            </a:pPr>
            <a:r>
              <a:rPr lang="ca-ES" sz="9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Persones que han contestat (n=102)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C91AD4E-8EDE-72FD-55E6-F7B0CF190104}"/>
              </a:ext>
            </a:extLst>
          </p:cNvPr>
          <p:cNvSpPr/>
          <p:nvPr/>
        </p:nvSpPr>
        <p:spPr>
          <a:xfrm>
            <a:off x="6428784" y="3792216"/>
            <a:ext cx="3335285" cy="2613204"/>
          </a:xfrm>
          <a:prstGeom prst="rect">
            <a:avLst/>
          </a:prstGeom>
          <a:solidFill>
            <a:srgbClr val="F1F9F8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2AF68FDB-F33E-8449-06CF-7F8BEA07CD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6191638"/>
              </p:ext>
            </p:extLst>
          </p:nvPr>
        </p:nvGraphicFramePr>
        <p:xfrm>
          <a:off x="6549191" y="4431714"/>
          <a:ext cx="2941502" cy="197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2 CuadroTexto">
            <a:extLst>
              <a:ext uri="{FF2B5EF4-FFF2-40B4-BE49-F238E27FC236}">
                <a16:creationId xmlns:a16="http://schemas.microsoft.com/office/drawing/2014/main" id="{71069EEA-92A1-1249-0389-8EE4B915964F}"/>
              </a:ext>
            </a:extLst>
          </p:cNvPr>
          <p:cNvSpPr txBox="1"/>
          <p:nvPr/>
        </p:nvSpPr>
        <p:spPr bwMode="auto">
          <a:xfrm>
            <a:off x="6489085" y="3755399"/>
            <a:ext cx="313058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1400" b="1" dirty="0">
                <a:latin typeface="Arial"/>
              </a:rPr>
              <a:t>Anys a l’Aran de les persones no nascudes al territori</a:t>
            </a:r>
          </a:p>
        </p:txBody>
      </p:sp>
      <p:sp>
        <p:nvSpPr>
          <p:cNvPr id="21" name="4 CuadroTexto">
            <a:extLst>
              <a:ext uri="{FF2B5EF4-FFF2-40B4-BE49-F238E27FC236}">
                <a16:creationId xmlns:a16="http://schemas.microsoft.com/office/drawing/2014/main" id="{398723F1-6327-D7D3-B9D1-4FDF8BCBCC88}"/>
              </a:ext>
            </a:extLst>
          </p:cNvPr>
          <p:cNvSpPr txBox="1"/>
          <p:nvPr/>
        </p:nvSpPr>
        <p:spPr>
          <a:xfrm>
            <a:off x="6489084" y="4227175"/>
            <a:ext cx="2811930" cy="2308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defRPr/>
            </a:pPr>
            <a:r>
              <a:rPr lang="ca-ES" sz="9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Persones no nascudes a l’Aran (n=54)</a:t>
            </a:r>
          </a:p>
        </p:txBody>
      </p:sp>
    </p:spTree>
    <p:extLst>
      <p:ext uri="{BB962C8B-B14F-4D97-AF65-F5344CB8AC3E}">
        <p14:creationId xmlns:p14="http://schemas.microsoft.com/office/powerpoint/2010/main" val="2601956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52A15CAD-E2AE-40C2-2341-07E0165FD123}"/>
              </a:ext>
            </a:extLst>
          </p:cNvPr>
          <p:cNvSpPr txBox="1"/>
          <p:nvPr/>
        </p:nvSpPr>
        <p:spPr bwMode="auto">
          <a:xfrm>
            <a:off x="515997" y="514049"/>
            <a:ext cx="9172948" cy="80021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300" b="1" dirty="0">
                <a:latin typeface="+mj-lt"/>
              </a:rPr>
              <a:t>Resum: Índex </a:t>
            </a:r>
            <a:r>
              <a:rPr lang="ca-ES" sz="2300" b="1" u="sng" dirty="0" err="1">
                <a:latin typeface="+mj-lt"/>
              </a:rPr>
              <a:t>Oferaran</a:t>
            </a:r>
            <a:r>
              <a:rPr lang="ca-ES" sz="2300" b="1" dirty="0">
                <a:latin typeface="+mj-lt"/>
              </a:rPr>
              <a:t> de la retolació </a:t>
            </a:r>
            <a:r>
              <a:rPr lang="ca-ES" sz="2300" b="1" dirty="0" err="1">
                <a:latin typeface="+mj-lt"/>
              </a:rPr>
              <a:t>identificativa</a:t>
            </a:r>
            <a:r>
              <a:rPr lang="ca-ES" sz="2300" b="1" dirty="0">
                <a:latin typeface="+mj-lt"/>
              </a:rPr>
              <a:t>, informativa, d’horari, de la llengua de salutació i disponibilitat lingüística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7E4D9A7A-A470-5A2A-FD88-7EA9FCE107BE}"/>
              </a:ext>
            </a:extLst>
          </p:cNvPr>
          <p:cNvSpPr txBox="1"/>
          <p:nvPr/>
        </p:nvSpPr>
        <p:spPr>
          <a:xfrm>
            <a:off x="515997" y="126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 retolació: Hi ha retolació i té contingut lingüístic (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n=101; informativa n=109 i d’horari n=61)</a:t>
            </a:r>
          </a:p>
          <a:p>
            <a:pPr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 llengües orals: Hi ha atenció personal i la llengua té contingut lingüístic (salutació n=113 i disponibilitat n=116)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0E01080-13B6-3A03-154B-1F5C04E108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2489619"/>
              </p:ext>
            </p:extLst>
          </p:nvPr>
        </p:nvGraphicFramePr>
        <p:xfrm>
          <a:off x="2371172" y="2196022"/>
          <a:ext cx="6768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2521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52A15CAD-E2AE-40C2-2341-07E0165FD123}"/>
              </a:ext>
            </a:extLst>
          </p:cNvPr>
          <p:cNvSpPr txBox="1"/>
          <p:nvPr/>
        </p:nvSpPr>
        <p:spPr bwMode="auto">
          <a:xfrm>
            <a:off x="515997" y="514049"/>
            <a:ext cx="9091829" cy="80021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300" b="1" dirty="0">
                <a:latin typeface="+mj-lt"/>
              </a:rPr>
              <a:t>Resum: Índex </a:t>
            </a:r>
            <a:r>
              <a:rPr lang="ca-ES" sz="2300" b="1" u="sng" dirty="0" err="1">
                <a:latin typeface="+mj-lt"/>
              </a:rPr>
              <a:t>Ofercat</a:t>
            </a:r>
            <a:r>
              <a:rPr lang="ca-ES" sz="2300" b="1" dirty="0">
                <a:latin typeface="+mj-lt"/>
              </a:rPr>
              <a:t> de la retolació </a:t>
            </a:r>
            <a:r>
              <a:rPr lang="ca-ES" sz="2300" b="1" dirty="0" err="1">
                <a:latin typeface="+mj-lt"/>
              </a:rPr>
              <a:t>identificativa</a:t>
            </a:r>
            <a:r>
              <a:rPr lang="ca-ES" sz="2300" b="1" dirty="0">
                <a:latin typeface="+mj-lt"/>
              </a:rPr>
              <a:t>, informativa, d’horari, de la llengua de salutació i disponibilitat lingüística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7E4D9A7A-A470-5A2A-FD88-7EA9FCE107BE}"/>
              </a:ext>
            </a:extLst>
          </p:cNvPr>
          <p:cNvSpPr txBox="1"/>
          <p:nvPr/>
        </p:nvSpPr>
        <p:spPr>
          <a:xfrm>
            <a:off x="515997" y="126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 retolació: Hi ha retolació i té contingut lingüístic (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n=101; informativa n=109 i d’horari n=61)</a:t>
            </a:r>
          </a:p>
          <a:p>
            <a:pPr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 llengües orals: Hi ha atenció personal i la llengua té contingut lingüístic (salutació n=113 i disponibilitat n=116)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0E01080-13B6-3A03-154B-1F5C04E108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7756768"/>
              </p:ext>
            </p:extLst>
          </p:nvPr>
        </p:nvGraphicFramePr>
        <p:xfrm>
          <a:off x="2371172" y="2196022"/>
          <a:ext cx="6768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6132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28830" y="4307618"/>
            <a:ext cx="4628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s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DADES PER SECTOR D’ACTIVITAT</a:t>
            </a:r>
          </a:p>
        </p:txBody>
      </p:sp>
    </p:spTree>
    <p:extLst>
      <p:ext uri="{BB962C8B-B14F-4D97-AF65-F5344CB8AC3E}">
        <p14:creationId xmlns:p14="http://schemas.microsoft.com/office/powerpoint/2010/main" val="879918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3284739"/>
              </p:ext>
            </p:extLst>
          </p:nvPr>
        </p:nvGraphicFramePr>
        <p:xfrm>
          <a:off x="861600" y="1832400"/>
          <a:ext cx="8182800" cy="4452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677EC152-3BBB-A433-9AFE-FB17FA4B4C88}"/>
              </a:ext>
            </a:extLst>
          </p:cNvPr>
          <p:cNvSpPr txBox="1"/>
          <p:nvPr/>
        </p:nvSpPr>
        <p:spPr bwMode="auto">
          <a:xfrm>
            <a:off x="515997" y="683325"/>
            <a:ext cx="851135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>
                <a:latin typeface="+mj-lt"/>
              </a:rPr>
              <a:t>Retolació </a:t>
            </a:r>
            <a:r>
              <a:rPr lang="ca-ES" sz="2400" b="1" err="1">
                <a:latin typeface="+mj-lt"/>
              </a:rPr>
              <a:t>identificativa</a:t>
            </a:r>
            <a:endParaRPr lang="ca-ES" sz="3200" b="1">
              <a:latin typeface="+mj-lt"/>
            </a:endParaRPr>
          </a:p>
        </p:txBody>
      </p:sp>
      <p:sp>
        <p:nvSpPr>
          <p:cNvPr id="4" name="4 CuadroTexto">
            <a:extLst>
              <a:ext uri="{FF2B5EF4-FFF2-40B4-BE49-F238E27FC236}">
                <a16:creationId xmlns:a16="http://schemas.microsoft.com/office/drawing/2014/main" id="{1E12453C-387F-2342-76B1-9A3684B62BDA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(n=113)</a:t>
            </a:r>
          </a:p>
        </p:txBody>
      </p:sp>
    </p:spTree>
    <p:extLst>
      <p:ext uri="{BB962C8B-B14F-4D97-AF65-F5344CB8AC3E}">
        <p14:creationId xmlns:p14="http://schemas.microsoft.com/office/powerpoint/2010/main" val="568526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677EC152-3BBB-A433-9AFE-FB17FA4B4C88}"/>
              </a:ext>
            </a:extLst>
          </p:cNvPr>
          <p:cNvSpPr txBox="1"/>
          <p:nvPr/>
        </p:nvSpPr>
        <p:spPr bwMode="auto">
          <a:xfrm>
            <a:off x="515997" y="683325"/>
            <a:ext cx="851135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>
                <a:latin typeface="+mj-lt"/>
              </a:rPr>
              <a:t>Retolació informativa</a:t>
            </a:r>
            <a:endParaRPr lang="ca-ES" sz="3200" b="1">
              <a:latin typeface="+mj-lt"/>
            </a:endParaRPr>
          </a:p>
        </p:txBody>
      </p:sp>
      <p:sp>
        <p:nvSpPr>
          <p:cNvPr id="4" name="4 CuadroTexto">
            <a:extLst>
              <a:ext uri="{FF2B5EF4-FFF2-40B4-BE49-F238E27FC236}">
                <a16:creationId xmlns:a16="http://schemas.microsoft.com/office/drawing/2014/main" id="{3237261F-FB9F-9676-69D5-DBE5B863B09A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informativa (n=110)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3E2880F-5D8D-3B90-4791-F04F94301E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1360742"/>
              </p:ext>
            </p:extLst>
          </p:nvPr>
        </p:nvGraphicFramePr>
        <p:xfrm>
          <a:off x="861600" y="1832400"/>
          <a:ext cx="8182800" cy="4452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9527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677EC152-3BBB-A433-9AFE-FB17FA4B4C88}"/>
              </a:ext>
            </a:extLst>
          </p:cNvPr>
          <p:cNvSpPr txBox="1"/>
          <p:nvPr/>
        </p:nvSpPr>
        <p:spPr bwMode="auto">
          <a:xfrm>
            <a:off x="515997" y="683325"/>
            <a:ext cx="851135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>
                <a:latin typeface="+mj-lt"/>
              </a:rPr>
              <a:t>Retolació d’horari</a:t>
            </a:r>
            <a:endParaRPr lang="ca-ES" sz="3200" b="1">
              <a:latin typeface="+mj-lt"/>
            </a:endParaRP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8EDC8E88-36C8-F759-C857-3838A4524735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d’horari (n=61)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A1DD41A-AD01-ED9F-A803-398CCC6F28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0681358"/>
              </p:ext>
            </p:extLst>
          </p:nvPr>
        </p:nvGraphicFramePr>
        <p:xfrm>
          <a:off x="861600" y="1832400"/>
          <a:ext cx="8182800" cy="4452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1756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CuadroTexto">
            <a:extLst>
              <a:ext uri="{FF2B5EF4-FFF2-40B4-BE49-F238E27FC236}">
                <a16:creationId xmlns:a16="http://schemas.microsoft.com/office/drawing/2014/main" id="{42A918F9-5FA0-9FA4-619D-57E3DB7AB3A7}"/>
              </a:ext>
            </a:extLst>
          </p:cNvPr>
          <p:cNvSpPr txBox="1"/>
          <p:nvPr/>
        </p:nvSpPr>
        <p:spPr bwMode="auto">
          <a:xfrm>
            <a:off x="515997" y="683326"/>
            <a:ext cx="86095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>
                <a:latin typeface="+mj-lt"/>
              </a:rPr>
              <a:t>Llengua </a:t>
            </a:r>
            <a:r>
              <a:rPr lang="ca-ES" sz="2400" b="1"/>
              <a:t>de salutació</a:t>
            </a:r>
            <a:endParaRPr lang="ca-ES" sz="3200" b="1">
              <a:latin typeface="+mj-lt"/>
            </a:endParaRP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D5561E1D-9D00-F7FF-2F1B-BAD0BD647C59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(n=116)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96F10AC-098E-C166-1714-6C5C229663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9068616"/>
              </p:ext>
            </p:extLst>
          </p:nvPr>
        </p:nvGraphicFramePr>
        <p:xfrm>
          <a:off x="861600" y="1832400"/>
          <a:ext cx="8182800" cy="4452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0725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CuadroTexto">
            <a:extLst>
              <a:ext uri="{FF2B5EF4-FFF2-40B4-BE49-F238E27FC236}">
                <a16:creationId xmlns:a16="http://schemas.microsoft.com/office/drawing/2014/main" id="{42A918F9-5FA0-9FA4-619D-57E3DB7AB3A7}"/>
              </a:ext>
            </a:extLst>
          </p:cNvPr>
          <p:cNvSpPr txBox="1"/>
          <p:nvPr/>
        </p:nvSpPr>
        <p:spPr bwMode="auto">
          <a:xfrm>
            <a:off x="515997" y="683326"/>
            <a:ext cx="86095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Llengua </a:t>
            </a:r>
            <a:r>
              <a:rPr lang="ca-ES" sz="2400" b="1" dirty="0"/>
              <a:t>de disponibilitat lingüística (en aranès)</a:t>
            </a:r>
            <a:endParaRPr lang="ca-ES" sz="3200" b="1" dirty="0">
              <a:latin typeface="+mj-lt"/>
            </a:endParaRP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D5561E1D-9D00-F7FF-2F1B-BAD0BD647C59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(n=116)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D505899-1317-302B-9EA9-4977F52C4B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5838924"/>
              </p:ext>
            </p:extLst>
          </p:nvPr>
        </p:nvGraphicFramePr>
        <p:xfrm>
          <a:off x="861600" y="1832400"/>
          <a:ext cx="8182800" cy="4452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8141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471360"/>
              </p:ext>
            </p:extLst>
          </p:nvPr>
        </p:nvGraphicFramePr>
        <p:xfrm>
          <a:off x="861600" y="1832400"/>
          <a:ext cx="8182800" cy="4452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3B7E2F36-7A35-E0FC-F3EF-4AB6235CA010}"/>
              </a:ext>
            </a:extLst>
          </p:cNvPr>
          <p:cNvSpPr txBox="1"/>
          <p:nvPr/>
        </p:nvSpPr>
        <p:spPr bwMode="auto">
          <a:xfrm>
            <a:off x="515997" y="684000"/>
            <a:ext cx="9116953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2300" b="1">
                <a:latin typeface="Arial"/>
              </a:rPr>
              <a:t>Lloc de naixement de les persones que atenen els establiments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363F0708-ADD1-B316-45AD-B22697B675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Persones que han contestat (n=102)</a:t>
            </a:r>
          </a:p>
        </p:txBody>
      </p:sp>
    </p:spTree>
    <p:extLst>
      <p:ext uri="{BB962C8B-B14F-4D97-AF65-F5344CB8AC3E}">
        <p14:creationId xmlns:p14="http://schemas.microsoft.com/office/powerpoint/2010/main" val="4005894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6161854"/>
              </p:ext>
            </p:extLst>
          </p:nvPr>
        </p:nvGraphicFramePr>
        <p:xfrm>
          <a:off x="861600" y="1832400"/>
          <a:ext cx="8182800" cy="4452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3B7E2F36-7A35-E0FC-F3EF-4AB6235CA010}"/>
              </a:ext>
            </a:extLst>
          </p:cNvPr>
          <p:cNvSpPr txBox="1"/>
          <p:nvPr/>
        </p:nvSpPr>
        <p:spPr bwMode="auto">
          <a:xfrm>
            <a:off x="515997" y="684000"/>
            <a:ext cx="9116953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2300" b="1" dirty="0">
                <a:latin typeface="Arial"/>
              </a:rPr>
              <a:t>Anys a l’Aran de les persones no nascudes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363F0708-ADD1-B316-45AD-B22697B675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Persones no nascudes a l’Aran (n=54)</a:t>
            </a:r>
          </a:p>
        </p:txBody>
      </p:sp>
      <p:sp>
        <p:nvSpPr>
          <p:cNvPr id="4" name="2 CuadroTexto">
            <a:extLst>
              <a:ext uri="{FF2B5EF4-FFF2-40B4-BE49-F238E27FC236}">
                <a16:creationId xmlns:a16="http://schemas.microsoft.com/office/drawing/2014/main" id="{BC28F137-E8A4-CC8E-47F8-8B71DFE4E62D}"/>
              </a:ext>
            </a:extLst>
          </p:cNvPr>
          <p:cNvSpPr txBox="1"/>
          <p:nvPr/>
        </p:nvSpPr>
        <p:spPr bwMode="auto">
          <a:xfrm>
            <a:off x="814171" y="6289921"/>
            <a:ext cx="9091829" cy="2308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ca-ES" sz="900" i="1">
                <a:latin typeface="+mj-lt"/>
              </a:rPr>
              <a:t>* No hi ha dades perquè no hi ha persones nascudes fora de Catalunya.</a:t>
            </a:r>
            <a:endParaRPr lang="ca-ES" sz="900" i="1" baseline="30000">
              <a:highlight>
                <a:srgbClr val="FFFF00"/>
              </a:highligh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69543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>
            <a:extLst>
              <a:ext uri="{FF2B5EF4-FFF2-40B4-BE49-F238E27FC236}">
                <a16:creationId xmlns:a16="http://schemas.microsoft.com/office/drawing/2014/main" id="{100681F9-AE2D-3B94-475E-1DC60F5FEC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i té contingut lingüístic (n=101)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7C85BD6-B935-FFAF-E076-9E5BEDB98279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Oferaran</a:t>
            </a:r>
            <a:r>
              <a:rPr lang="ca-ES" sz="2400" b="1" dirty="0">
                <a:latin typeface="+mj-lt"/>
              </a:rPr>
              <a:t> de la retolació </a:t>
            </a:r>
            <a:r>
              <a:rPr lang="ca-ES" sz="2400" b="1" dirty="0" err="1">
                <a:latin typeface="+mj-lt"/>
              </a:rPr>
              <a:t>identificativa</a:t>
            </a:r>
            <a:endParaRPr lang="ca-ES" sz="2400" b="1" dirty="0">
              <a:highlight>
                <a:srgbClr val="FFFF00"/>
              </a:highlight>
              <a:latin typeface="+mj-lt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138F7F4-1955-1436-F0D5-29B7C311E9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8447883"/>
              </p:ext>
            </p:extLst>
          </p:nvPr>
        </p:nvGraphicFramePr>
        <p:xfrm>
          <a:off x="861292" y="1831351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8983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>
            <a:extLst>
              <a:ext uri="{FF2B5EF4-FFF2-40B4-BE49-F238E27FC236}">
                <a16:creationId xmlns:a16="http://schemas.microsoft.com/office/drawing/2014/main" id="{100681F9-AE2D-3B94-475E-1DC60F5FEC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informativa i té contingut lingüístic (n=109)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7C85BD6-B935-FFAF-E076-9E5BEDB98279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Oferaran</a:t>
            </a:r>
            <a:r>
              <a:rPr lang="ca-ES" sz="2400" b="1" dirty="0">
                <a:latin typeface="+mj-lt"/>
              </a:rPr>
              <a:t> de la retolació informativa</a:t>
            </a:r>
            <a:endParaRPr lang="ca-ES" sz="2400" b="1" dirty="0">
              <a:highlight>
                <a:srgbClr val="FFFF00"/>
              </a:highlight>
              <a:latin typeface="+mj-lt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1E60173-60F2-5FB5-BF0C-90A5B7A1A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2223498"/>
              </p:ext>
            </p:extLst>
          </p:nvPr>
        </p:nvGraphicFramePr>
        <p:xfrm>
          <a:off x="861292" y="1831351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9535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>
            <a:extLst>
              <a:ext uri="{FF2B5EF4-FFF2-40B4-BE49-F238E27FC236}">
                <a16:creationId xmlns:a16="http://schemas.microsoft.com/office/drawing/2014/main" id="{100681F9-AE2D-3B94-475E-1DC60F5FEC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de salutació té contingut lingüístic (n=113)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7C85BD6-B935-FFAF-E076-9E5BEDB98279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Oferaran</a:t>
            </a:r>
            <a:r>
              <a:rPr lang="ca-ES" sz="2400" b="1" dirty="0">
                <a:latin typeface="+mj-lt"/>
              </a:rPr>
              <a:t> de la llengua de salutació</a:t>
            </a:r>
            <a:endParaRPr lang="ca-ES" sz="2400" b="1" dirty="0">
              <a:highlight>
                <a:srgbClr val="FFFF00"/>
              </a:highlight>
              <a:latin typeface="+mj-lt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1E60173-60F2-5FB5-BF0C-90A5B7A1A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4056964"/>
              </p:ext>
            </p:extLst>
          </p:nvPr>
        </p:nvGraphicFramePr>
        <p:xfrm>
          <a:off x="861292" y="1831351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20796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>
            <a:extLst>
              <a:ext uri="{FF2B5EF4-FFF2-40B4-BE49-F238E27FC236}">
                <a16:creationId xmlns:a16="http://schemas.microsoft.com/office/drawing/2014/main" id="{100681F9-AE2D-3B94-475E-1DC60F5FEC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de disponibilitat té contingut lingüístic (n=116)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7C85BD6-B935-FFAF-E076-9E5BEDB98279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Oferaran</a:t>
            </a:r>
            <a:r>
              <a:rPr lang="ca-ES" sz="2400" b="1" dirty="0">
                <a:latin typeface="+mj-lt"/>
              </a:rPr>
              <a:t> de la llengua de disponibilitat lingüística</a:t>
            </a:r>
            <a:endParaRPr lang="ca-ES" sz="2400" b="1" dirty="0">
              <a:highlight>
                <a:srgbClr val="FFFF00"/>
              </a:highlight>
              <a:latin typeface="+mj-lt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1E60173-60F2-5FB5-BF0C-90A5B7A1A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1740681"/>
              </p:ext>
            </p:extLst>
          </p:nvPr>
        </p:nvGraphicFramePr>
        <p:xfrm>
          <a:off x="861292" y="1831351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891930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>
            <a:extLst>
              <a:ext uri="{FF2B5EF4-FFF2-40B4-BE49-F238E27FC236}">
                <a16:creationId xmlns:a16="http://schemas.microsoft.com/office/drawing/2014/main" id="{100681F9-AE2D-3B94-475E-1DC60F5FEC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i té contingut lingüístic (n=101)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7C85BD6-B935-FFAF-E076-9E5BEDB98279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Ofercat</a:t>
            </a:r>
            <a:r>
              <a:rPr lang="ca-ES" sz="2400" b="1" dirty="0">
                <a:latin typeface="+mj-lt"/>
              </a:rPr>
              <a:t> de la retolació </a:t>
            </a:r>
            <a:r>
              <a:rPr lang="ca-ES" sz="2400" b="1" dirty="0" err="1">
                <a:latin typeface="+mj-lt"/>
              </a:rPr>
              <a:t>identificativa</a:t>
            </a:r>
            <a:endParaRPr lang="ca-ES" sz="2400" b="1" dirty="0">
              <a:highlight>
                <a:srgbClr val="FFFF00"/>
              </a:highlight>
              <a:latin typeface="+mj-lt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138F7F4-1955-1436-F0D5-29B7C311E9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513334"/>
              </p:ext>
            </p:extLst>
          </p:nvPr>
        </p:nvGraphicFramePr>
        <p:xfrm>
          <a:off x="861292" y="1831351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3381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>
            <a:extLst>
              <a:ext uri="{FF2B5EF4-FFF2-40B4-BE49-F238E27FC236}">
                <a16:creationId xmlns:a16="http://schemas.microsoft.com/office/drawing/2014/main" id="{100681F9-AE2D-3B94-475E-1DC60F5FEC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informativa i té contingut lingüístic (n=109)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7C85BD6-B935-FFAF-E076-9E5BEDB98279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Ofercat</a:t>
            </a:r>
            <a:r>
              <a:rPr lang="ca-ES" sz="2400" b="1" dirty="0">
                <a:latin typeface="+mj-lt"/>
              </a:rPr>
              <a:t> de la retolació informativa</a:t>
            </a:r>
            <a:endParaRPr lang="ca-ES" sz="2400" b="1" dirty="0">
              <a:highlight>
                <a:srgbClr val="FFFF00"/>
              </a:highlight>
              <a:latin typeface="+mj-lt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1E60173-60F2-5FB5-BF0C-90A5B7A1A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0678744"/>
              </p:ext>
            </p:extLst>
          </p:nvPr>
        </p:nvGraphicFramePr>
        <p:xfrm>
          <a:off x="861292" y="1831351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5241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>
            <a:extLst>
              <a:ext uri="{FF2B5EF4-FFF2-40B4-BE49-F238E27FC236}">
                <a16:creationId xmlns:a16="http://schemas.microsoft.com/office/drawing/2014/main" id="{100681F9-AE2D-3B94-475E-1DC60F5FEC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de salutació té contingut lingüístic (n=113)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7C85BD6-B935-FFAF-E076-9E5BEDB98279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Ofercat</a:t>
            </a:r>
            <a:r>
              <a:rPr lang="ca-ES" sz="2400" b="1" dirty="0">
                <a:latin typeface="+mj-lt"/>
              </a:rPr>
              <a:t> de la llengua de salutació</a:t>
            </a:r>
            <a:endParaRPr lang="ca-ES" sz="2400" b="1" dirty="0">
              <a:highlight>
                <a:srgbClr val="FFFF00"/>
              </a:highlight>
              <a:latin typeface="+mj-lt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1E60173-60F2-5FB5-BF0C-90A5B7A1A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3658982"/>
              </p:ext>
            </p:extLst>
          </p:nvPr>
        </p:nvGraphicFramePr>
        <p:xfrm>
          <a:off x="861292" y="1831351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4531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>
            <a:extLst>
              <a:ext uri="{FF2B5EF4-FFF2-40B4-BE49-F238E27FC236}">
                <a16:creationId xmlns:a16="http://schemas.microsoft.com/office/drawing/2014/main" id="{100681F9-AE2D-3B94-475E-1DC60F5FEC7C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de disponibilitat té contingut lingüístic (n=116)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7C85BD6-B935-FFAF-E076-9E5BEDB98279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Ofercat</a:t>
            </a:r>
            <a:r>
              <a:rPr lang="ca-ES" sz="2400" b="1" dirty="0">
                <a:latin typeface="+mj-lt"/>
              </a:rPr>
              <a:t> de la llengua de disponibilitat lingüística</a:t>
            </a:r>
            <a:endParaRPr lang="ca-ES" sz="2400" b="1" dirty="0">
              <a:highlight>
                <a:srgbClr val="FFFF00"/>
              </a:highlight>
              <a:latin typeface="+mj-lt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1E60173-60F2-5FB5-BF0C-90A5B7A1A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5564623"/>
              </p:ext>
            </p:extLst>
          </p:nvPr>
        </p:nvGraphicFramePr>
        <p:xfrm>
          <a:off x="861292" y="1831351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6090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28830" y="4307618"/>
            <a:ext cx="4628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s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DADES PER TIPUS D’ESTABLIMENT</a:t>
            </a:r>
          </a:p>
        </p:txBody>
      </p:sp>
    </p:spTree>
    <p:extLst>
      <p:ext uri="{BB962C8B-B14F-4D97-AF65-F5344CB8AC3E}">
        <p14:creationId xmlns:p14="http://schemas.microsoft.com/office/powerpoint/2010/main" val="42320424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8230195"/>
              </p:ext>
            </p:extLst>
          </p:nvPr>
        </p:nvGraphicFramePr>
        <p:xfrm>
          <a:off x="861292" y="2020742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4 CuadroTexto">
            <a:extLst>
              <a:ext uri="{FF2B5EF4-FFF2-40B4-BE49-F238E27FC236}">
                <a16:creationId xmlns:a16="http://schemas.microsoft.com/office/drawing/2014/main" id="{FE6DC79C-83A9-F393-7C44-07BC539851B1}"/>
              </a:ext>
            </a:extLst>
          </p:cNvPr>
          <p:cNvSpPr txBox="1"/>
          <p:nvPr/>
        </p:nvSpPr>
        <p:spPr>
          <a:xfrm>
            <a:off x="515996" y="1080000"/>
            <a:ext cx="8796169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i té contingut lingüístic (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n=101; informativa n=109 i d’horari n=61)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1EBC5717-A9C2-CD4B-E321-8B5CEC967698}"/>
              </a:ext>
            </a:extLst>
          </p:cNvPr>
          <p:cNvSpPr txBox="1"/>
          <p:nvPr/>
        </p:nvSpPr>
        <p:spPr bwMode="auto">
          <a:xfrm>
            <a:off x="515997" y="684000"/>
            <a:ext cx="9209894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300" b="1" dirty="0">
                <a:latin typeface="+mj-lt"/>
              </a:rPr>
              <a:t>Índex </a:t>
            </a:r>
            <a:r>
              <a:rPr lang="ca-ES" sz="2300" b="1" u="sng" dirty="0" err="1">
                <a:latin typeface="+mj-lt"/>
              </a:rPr>
              <a:t>Oferaran</a:t>
            </a:r>
            <a:r>
              <a:rPr lang="ca-ES" sz="2300" b="1" dirty="0">
                <a:latin typeface="+mj-lt"/>
              </a:rPr>
              <a:t> de la retolació </a:t>
            </a:r>
            <a:r>
              <a:rPr lang="ca-ES" sz="2300" b="1" dirty="0" err="1">
                <a:latin typeface="+mj-lt"/>
              </a:rPr>
              <a:t>identificativa</a:t>
            </a:r>
            <a:r>
              <a:rPr lang="ca-ES" sz="2300" b="1" dirty="0">
                <a:latin typeface="+mj-lt"/>
              </a:rPr>
              <a:t>, informativa i d’horari</a:t>
            </a:r>
          </a:p>
        </p:txBody>
      </p:sp>
    </p:spTree>
    <p:extLst>
      <p:ext uri="{BB962C8B-B14F-4D97-AF65-F5344CB8AC3E}">
        <p14:creationId xmlns:p14="http://schemas.microsoft.com/office/powerpoint/2010/main" val="17546333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uadroTexto">
            <a:extLst>
              <a:ext uri="{FF2B5EF4-FFF2-40B4-BE49-F238E27FC236}">
                <a16:creationId xmlns:a16="http://schemas.microsoft.com/office/drawing/2014/main" id="{E0207DEE-8AA7-1622-5D67-33093C1DFECF}"/>
              </a:ext>
            </a:extLst>
          </p:cNvPr>
          <p:cNvSpPr txBox="1"/>
          <p:nvPr/>
        </p:nvSpPr>
        <p:spPr>
          <a:xfrm>
            <a:off x="515997" y="1260000"/>
            <a:ext cx="8785658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té contingut lingüístic (salutació n=113 i disponibilitat n=116)</a:t>
            </a:r>
          </a:p>
        </p:txBody>
      </p:sp>
      <p:sp>
        <p:nvSpPr>
          <p:cNvPr id="4" name="2 CuadroTexto">
            <a:extLst>
              <a:ext uri="{FF2B5EF4-FFF2-40B4-BE49-F238E27FC236}">
                <a16:creationId xmlns:a16="http://schemas.microsoft.com/office/drawing/2014/main" id="{617469C0-49FE-954E-7B27-853609A69562}"/>
              </a:ext>
            </a:extLst>
          </p:cNvPr>
          <p:cNvSpPr txBox="1"/>
          <p:nvPr/>
        </p:nvSpPr>
        <p:spPr bwMode="auto">
          <a:xfrm>
            <a:off x="515997" y="466069"/>
            <a:ext cx="9116953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Oferaran</a:t>
            </a:r>
            <a:r>
              <a:rPr lang="ca-ES" sz="2400" b="1" dirty="0">
                <a:latin typeface="+mj-lt"/>
              </a:rPr>
              <a:t> de la llengua de salutació i disponibilitat lingüística (en aranès)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34401BB-4B9E-5B1E-F31D-D1978EF84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9485365"/>
              </p:ext>
            </p:extLst>
          </p:nvPr>
        </p:nvGraphicFramePr>
        <p:xfrm>
          <a:off x="861292" y="1813063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7623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6556701"/>
              </p:ext>
            </p:extLst>
          </p:nvPr>
        </p:nvGraphicFramePr>
        <p:xfrm>
          <a:off x="861292" y="2020742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4 CuadroTexto">
            <a:extLst>
              <a:ext uri="{FF2B5EF4-FFF2-40B4-BE49-F238E27FC236}">
                <a16:creationId xmlns:a16="http://schemas.microsoft.com/office/drawing/2014/main" id="{FE6DC79C-83A9-F393-7C44-07BC539851B1}"/>
              </a:ext>
            </a:extLst>
          </p:cNvPr>
          <p:cNvSpPr txBox="1"/>
          <p:nvPr/>
        </p:nvSpPr>
        <p:spPr>
          <a:xfrm>
            <a:off x="515996" y="1080000"/>
            <a:ext cx="8796169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i té contingut lingüístic (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n=101; informativa n=109 i d’horari n=61)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1EBC5717-A9C2-CD4B-E321-8B5CEC967698}"/>
              </a:ext>
            </a:extLst>
          </p:cNvPr>
          <p:cNvSpPr txBox="1"/>
          <p:nvPr/>
        </p:nvSpPr>
        <p:spPr bwMode="auto">
          <a:xfrm>
            <a:off x="515997" y="684000"/>
            <a:ext cx="9091829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300" b="1" dirty="0">
                <a:latin typeface="+mj-lt"/>
              </a:rPr>
              <a:t>Índex </a:t>
            </a:r>
            <a:r>
              <a:rPr lang="ca-ES" sz="2300" b="1" u="sng" dirty="0" err="1">
                <a:latin typeface="+mj-lt"/>
              </a:rPr>
              <a:t>Ofercat</a:t>
            </a:r>
            <a:r>
              <a:rPr lang="ca-ES" sz="2300" b="1" dirty="0">
                <a:latin typeface="+mj-lt"/>
              </a:rPr>
              <a:t> de la retolació </a:t>
            </a:r>
            <a:r>
              <a:rPr lang="ca-ES" sz="2300" b="1" dirty="0" err="1">
                <a:latin typeface="+mj-lt"/>
              </a:rPr>
              <a:t>identificativa</a:t>
            </a:r>
            <a:r>
              <a:rPr lang="ca-ES" sz="2300" b="1" dirty="0">
                <a:latin typeface="+mj-lt"/>
              </a:rPr>
              <a:t>, informativa i d’horari</a:t>
            </a:r>
          </a:p>
        </p:txBody>
      </p:sp>
    </p:spTree>
    <p:extLst>
      <p:ext uri="{BB962C8B-B14F-4D97-AF65-F5344CB8AC3E}">
        <p14:creationId xmlns:p14="http://schemas.microsoft.com/office/powerpoint/2010/main" val="10834041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uadroTexto">
            <a:extLst>
              <a:ext uri="{FF2B5EF4-FFF2-40B4-BE49-F238E27FC236}">
                <a16:creationId xmlns:a16="http://schemas.microsoft.com/office/drawing/2014/main" id="{E0207DEE-8AA7-1622-5D67-33093C1DFECF}"/>
              </a:ext>
            </a:extLst>
          </p:cNvPr>
          <p:cNvSpPr txBox="1"/>
          <p:nvPr/>
        </p:nvSpPr>
        <p:spPr>
          <a:xfrm>
            <a:off x="515997" y="1260000"/>
            <a:ext cx="8785658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té contingut lingüístic (salutació n=113 i disponibilitat n=116)</a:t>
            </a:r>
          </a:p>
        </p:txBody>
      </p:sp>
      <p:sp>
        <p:nvSpPr>
          <p:cNvPr id="4" name="2 CuadroTexto">
            <a:extLst>
              <a:ext uri="{FF2B5EF4-FFF2-40B4-BE49-F238E27FC236}">
                <a16:creationId xmlns:a16="http://schemas.microsoft.com/office/drawing/2014/main" id="{617469C0-49FE-954E-7B27-853609A69562}"/>
              </a:ext>
            </a:extLst>
          </p:cNvPr>
          <p:cNvSpPr txBox="1"/>
          <p:nvPr/>
        </p:nvSpPr>
        <p:spPr bwMode="auto">
          <a:xfrm>
            <a:off x="515997" y="466069"/>
            <a:ext cx="9116953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Ofercat</a:t>
            </a:r>
            <a:r>
              <a:rPr lang="ca-ES" sz="2400" b="1" dirty="0">
                <a:latin typeface="+mj-lt"/>
              </a:rPr>
              <a:t> de la llengua de salutació i disponibilitat lingüística (en català)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34401BB-4B9E-5B1E-F31D-D1978EF84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6342592"/>
              </p:ext>
            </p:extLst>
          </p:nvPr>
        </p:nvGraphicFramePr>
        <p:xfrm>
          <a:off x="861292" y="1813063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80225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28830" y="4030619"/>
            <a:ext cx="462828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s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DADES D’</a:t>
            </a:r>
            <a:r>
              <a:rPr lang="ca-ES" sz="1800" b="1" cap="all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Establiments per lloc de naixement de les persones que atenen al públic</a:t>
            </a:r>
          </a:p>
        </p:txBody>
      </p:sp>
    </p:spTree>
    <p:extLst>
      <p:ext uri="{BB962C8B-B14F-4D97-AF65-F5344CB8AC3E}">
        <p14:creationId xmlns:p14="http://schemas.microsoft.com/office/powerpoint/2010/main" val="32261499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>
            <a:extLst>
              <a:ext uri="{FF2B5EF4-FFF2-40B4-BE49-F238E27FC236}">
                <a16:creationId xmlns:a16="http://schemas.microsoft.com/office/drawing/2014/main" id="{1EBC5717-A9C2-CD4B-E321-8B5CEC967698}"/>
              </a:ext>
            </a:extLst>
          </p:cNvPr>
          <p:cNvSpPr txBox="1"/>
          <p:nvPr/>
        </p:nvSpPr>
        <p:spPr bwMode="auto">
          <a:xfrm>
            <a:off x="515997" y="684000"/>
            <a:ext cx="9209894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300" b="1" dirty="0">
                <a:latin typeface="+mj-lt"/>
              </a:rPr>
              <a:t>Índex </a:t>
            </a:r>
            <a:r>
              <a:rPr lang="ca-ES" sz="2300" b="1" u="sng" dirty="0" err="1">
                <a:latin typeface="+mj-lt"/>
              </a:rPr>
              <a:t>Oferaran</a:t>
            </a:r>
            <a:r>
              <a:rPr lang="ca-ES" sz="2300" b="1" dirty="0">
                <a:latin typeface="+mj-lt"/>
              </a:rPr>
              <a:t> de la retolació </a:t>
            </a:r>
            <a:r>
              <a:rPr lang="ca-ES" sz="2300" b="1" dirty="0" err="1">
                <a:latin typeface="+mj-lt"/>
              </a:rPr>
              <a:t>identificativa</a:t>
            </a:r>
            <a:r>
              <a:rPr lang="ca-ES" sz="2300" b="1" dirty="0">
                <a:latin typeface="+mj-lt"/>
              </a:rPr>
              <a:t>, informativa i d’horari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A547A680-419D-18C2-A9AD-B5204EE9E367}"/>
              </a:ext>
            </a:extLst>
          </p:cNvPr>
          <p:cNvSpPr txBox="1"/>
          <p:nvPr/>
        </p:nvSpPr>
        <p:spPr>
          <a:xfrm>
            <a:off x="515997" y="1080000"/>
            <a:ext cx="8874006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i té contingut lingüístic (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n=101; informativa n=109 i d’horari n=61)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FB964A5-4639-B624-3A3B-B7C5A23A70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8855463"/>
              </p:ext>
            </p:extLst>
          </p:nvPr>
        </p:nvGraphicFramePr>
        <p:xfrm>
          <a:off x="861292" y="1618593"/>
          <a:ext cx="8183417" cy="4598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13648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617870"/>
              </p:ext>
            </p:extLst>
          </p:nvPr>
        </p:nvGraphicFramePr>
        <p:xfrm>
          <a:off x="861292" y="1813063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2 CuadroTexto">
            <a:extLst>
              <a:ext uri="{FF2B5EF4-FFF2-40B4-BE49-F238E27FC236}">
                <a16:creationId xmlns:a16="http://schemas.microsoft.com/office/drawing/2014/main" id="{617469C0-49FE-954E-7B27-853609A69562}"/>
              </a:ext>
            </a:extLst>
          </p:cNvPr>
          <p:cNvSpPr txBox="1"/>
          <p:nvPr/>
        </p:nvSpPr>
        <p:spPr bwMode="auto">
          <a:xfrm>
            <a:off x="515997" y="466069"/>
            <a:ext cx="9116953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Oferaran</a:t>
            </a:r>
            <a:r>
              <a:rPr lang="ca-ES" sz="2400" b="1" dirty="0">
                <a:latin typeface="+mj-lt"/>
              </a:rPr>
              <a:t> de la llengua de salutació i disponibilitat lingüística (en aranès)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32F4A453-622A-352F-C50F-242E6761F11D}"/>
              </a:ext>
            </a:extLst>
          </p:cNvPr>
          <p:cNvSpPr txBox="1"/>
          <p:nvPr/>
        </p:nvSpPr>
        <p:spPr>
          <a:xfrm>
            <a:off x="515996" y="1260000"/>
            <a:ext cx="8796169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té contingut lingüístic (salutació n=113 i disponibilitat n=116)</a:t>
            </a:r>
          </a:p>
        </p:txBody>
      </p:sp>
    </p:spTree>
    <p:extLst>
      <p:ext uri="{BB962C8B-B14F-4D97-AF65-F5344CB8AC3E}">
        <p14:creationId xmlns:p14="http://schemas.microsoft.com/office/powerpoint/2010/main" val="2693746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>
            <a:extLst>
              <a:ext uri="{FF2B5EF4-FFF2-40B4-BE49-F238E27FC236}">
                <a16:creationId xmlns:a16="http://schemas.microsoft.com/office/drawing/2014/main" id="{1EBC5717-A9C2-CD4B-E321-8B5CEC967698}"/>
              </a:ext>
            </a:extLst>
          </p:cNvPr>
          <p:cNvSpPr txBox="1"/>
          <p:nvPr/>
        </p:nvSpPr>
        <p:spPr bwMode="auto">
          <a:xfrm>
            <a:off x="515997" y="684000"/>
            <a:ext cx="9091829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300" b="1" dirty="0">
                <a:latin typeface="+mj-lt"/>
              </a:rPr>
              <a:t>Índex </a:t>
            </a:r>
            <a:r>
              <a:rPr lang="ca-ES" sz="2300" b="1" u="sng" dirty="0" err="1">
                <a:latin typeface="+mj-lt"/>
              </a:rPr>
              <a:t>Ofercat</a:t>
            </a:r>
            <a:r>
              <a:rPr lang="ca-ES" sz="2300" b="1" dirty="0">
                <a:latin typeface="+mj-lt"/>
              </a:rPr>
              <a:t> de la retolació </a:t>
            </a:r>
            <a:r>
              <a:rPr lang="ca-ES" sz="2300" b="1" dirty="0" err="1">
                <a:latin typeface="+mj-lt"/>
              </a:rPr>
              <a:t>identificativa</a:t>
            </a:r>
            <a:r>
              <a:rPr lang="ca-ES" sz="2300" b="1" dirty="0">
                <a:latin typeface="+mj-lt"/>
              </a:rPr>
              <a:t>, informativa i d’horari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A547A680-419D-18C2-A9AD-B5204EE9E367}"/>
              </a:ext>
            </a:extLst>
          </p:cNvPr>
          <p:cNvSpPr txBox="1"/>
          <p:nvPr/>
        </p:nvSpPr>
        <p:spPr>
          <a:xfrm>
            <a:off x="515997" y="1080000"/>
            <a:ext cx="8874006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i té contingut lingüístic (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n=101; informativa n=109 i d’horari n=61)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FB964A5-4639-B624-3A3B-B7C5A23A70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176187"/>
              </p:ext>
            </p:extLst>
          </p:nvPr>
        </p:nvGraphicFramePr>
        <p:xfrm>
          <a:off x="861292" y="1618593"/>
          <a:ext cx="8183417" cy="4598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36878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4498734"/>
              </p:ext>
            </p:extLst>
          </p:nvPr>
        </p:nvGraphicFramePr>
        <p:xfrm>
          <a:off x="861292" y="1813063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2 CuadroTexto">
            <a:extLst>
              <a:ext uri="{FF2B5EF4-FFF2-40B4-BE49-F238E27FC236}">
                <a16:creationId xmlns:a16="http://schemas.microsoft.com/office/drawing/2014/main" id="{617469C0-49FE-954E-7B27-853609A69562}"/>
              </a:ext>
            </a:extLst>
          </p:cNvPr>
          <p:cNvSpPr txBox="1"/>
          <p:nvPr/>
        </p:nvSpPr>
        <p:spPr bwMode="auto">
          <a:xfrm>
            <a:off x="515997" y="466069"/>
            <a:ext cx="9116953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Índex </a:t>
            </a:r>
            <a:r>
              <a:rPr lang="ca-ES" sz="2400" b="1" u="sng" dirty="0" err="1">
                <a:latin typeface="+mj-lt"/>
              </a:rPr>
              <a:t>Ofercat</a:t>
            </a:r>
            <a:r>
              <a:rPr lang="ca-ES" sz="2400" b="1" dirty="0">
                <a:latin typeface="+mj-lt"/>
              </a:rPr>
              <a:t> de la llengua de salutació i disponibilitat lingüística (en català)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32F4A453-622A-352F-C50F-242E6761F11D}"/>
              </a:ext>
            </a:extLst>
          </p:cNvPr>
          <p:cNvSpPr txBox="1"/>
          <p:nvPr/>
        </p:nvSpPr>
        <p:spPr>
          <a:xfrm>
            <a:off x="515996" y="1260000"/>
            <a:ext cx="8796169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té contingut lingüístic (salutació n=113 i disponibilitat n=116)</a:t>
            </a:r>
          </a:p>
        </p:txBody>
      </p:sp>
    </p:spTree>
    <p:extLst>
      <p:ext uri="{BB962C8B-B14F-4D97-AF65-F5344CB8AC3E}">
        <p14:creationId xmlns:p14="http://schemas.microsoft.com/office/powerpoint/2010/main" val="39742326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28830" y="4307618"/>
            <a:ext cx="4628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lvl="1" algn="r"/>
            <a:r>
              <a:rPr lang="es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LLENGUA AL WEB</a:t>
            </a:r>
          </a:p>
        </p:txBody>
      </p:sp>
    </p:spTree>
    <p:extLst>
      <p:ext uri="{BB962C8B-B14F-4D97-AF65-F5344CB8AC3E}">
        <p14:creationId xmlns:p14="http://schemas.microsoft.com/office/powerpoint/2010/main" val="6255267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E426E38-04CF-8136-729F-AA5B206452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1750258"/>
              </p:ext>
            </p:extLst>
          </p:nvPr>
        </p:nvGraphicFramePr>
        <p:xfrm>
          <a:off x="942109" y="2110571"/>
          <a:ext cx="8312727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840122AD-D988-1CAE-FEE9-D404FD5E403B}"/>
              </a:ext>
            </a:extLst>
          </p:cNvPr>
          <p:cNvSpPr txBox="1"/>
          <p:nvPr/>
        </p:nvSpPr>
        <p:spPr bwMode="auto">
          <a:xfrm>
            <a:off x="515997" y="683325"/>
            <a:ext cx="911695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2400" b="1">
                <a:latin typeface="Arial"/>
              </a:rPr>
              <a:t>Tipus de web localitzada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702E0FD4-E869-FD1F-A19F-B6E6C87A9F4E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Total (n=121)</a:t>
            </a:r>
          </a:p>
        </p:txBody>
      </p:sp>
    </p:spTree>
    <p:extLst>
      <p:ext uri="{BB962C8B-B14F-4D97-AF65-F5344CB8AC3E}">
        <p14:creationId xmlns:p14="http://schemas.microsoft.com/office/powerpoint/2010/main" val="16422487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F77293C2-E4CE-D428-A96C-91858C9924C7}"/>
              </a:ext>
            </a:extLst>
          </p:cNvPr>
          <p:cNvSpPr txBox="1"/>
          <p:nvPr/>
        </p:nvSpPr>
        <p:spPr bwMode="auto">
          <a:xfrm>
            <a:off x="515997" y="683325"/>
            <a:ext cx="911695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2400" b="1">
                <a:latin typeface="Arial"/>
              </a:rPr>
              <a:t>Llengua del web/</a:t>
            </a:r>
            <a:r>
              <a:rPr lang="ca-ES" sz="2400" b="1" err="1">
                <a:latin typeface="Arial"/>
              </a:rPr>
              <a:t>facebook</a:t>
            </a:r>
            <a:r>
              <a:rPr lang="ca-ES" sz="2400" b="1">
                <a:latin typeface="Arial"/>
              </a:rPr>
              <a:t>/</a:t>
            </a:r>
            <a:r>
              <a:rPr lang="ca-ES" sz="2400" b="1" err="1">
                <a:latin typeface="Arial"/>
              </a:rPr>
              <a:t>instagram</a:t>
            </a:r>
            <a:r>
              <a:rPr lang="ca-ES" sz="2400" b="1">
                <a:latin typeface="Arial"/>
              </a:rPr>
              <a:t>/altres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A7DC108C-51E3-8248-9CC5-93A1FC1498F8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Té web / 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Facebook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/ Instagram / Altres (n=108)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B715819-93ED-04EB-9A6F-4589A83C01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3539120"/>
              </p:ext>
            </p:extLst>
          </p:nvPr>
        </p:nvGraphicFramePr>
        <p:xfrm>
          <a:off x="312129" y="2078119"/>
          <a:ext cx="4680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91BB4A9-C54D-D965-9C8F-D477CA5EF8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0319006"/>
              </p:ext>
            </p:extLst>
          </p:nvPr>
        </p:nvGraphicFramePr>
        <p:xfrm>
          <a:off x="4992129" y="2078119"/>
          <a:ext cx="4680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2 CuadroTexto">
            <a:extLst>
              <a:ext uri="{FF2B5EF4-FFF2-40B4-BE49-F238E27FC236}">
                <a16:creationId xmlns:a16="http://schemas.microsoft.com/office/drawing/2014/main" id="{A9A470EB-454B-BC8B-FE8F-A0EDD5D0AEB4}"/>
              </a:ext>
            </a:extLst>
          </p:cNvPr>
          <p:cNvSpPr txBox="1"/>
          <p:nvPr/>
        </p:nvSpPr>
        <p:spPr bwMode="auto">
          <a:xfrm>
            <a:off x="321004" y="1739565"/>
            <a:ext cx="467112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a-ES" sz="1600" b="1">
                <a:latin typeface="Arial"/>
              </a:rPr>
              <a:t>Llengua d’inici/ obertura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63BF451E-E2F6-8F43-17C1-510BE649F120}"/>
              </a:ext>
            </a:extLst>
          </p:cNvPr>
          <p:cNvSpPr txBox="1"/>
          <p:nvPr/>
        </p:nvSpPr>
        <p:spPr bwMode="auto">
          <a:xfrm>
            <a:off x="5001004" y="1739565"/>
            <a:ext cx="467112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a-ES" sz="1600" b="1">
                <a:latin typeface="Arial"/>
              </a:rPr>
              <a:t>Llengües disponibles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421C9E1-BFD9-9242-77DC-34E55190120C}"/>
              </a:ext>
            </a:extLst>
          </p:cNvPr>
          <p:cNvSpPr/>
          <p:nvPr/>
        </p:nvSpPr>
        <p:spPr>
          <a:xfrm>
            <a:off x="5808586" y="6018209"/>
            <a:ext cx="2025181" cy="317705"/>
          </a:xfrm>
          <a:prstGeom prst="rect">
            <a:avLst/>
          </a:prstGeom>
          <a:solidFill>
            <a:srgbClr val="3E797D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9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El </a:t>
            </a:r>
            <a:r>
              <a:rPr lang="ca-ES" sz="900" b="1" dirty="0">
                <a:solidFill>
                  <a:schemeClr val="bg1"/>
                </a:solidFill>
                <a:latin typeface="+mn-lt"/>
              </a:rPr>
              <a:t>100</a:t>
            </a:r>
            <a:r>
              <a:rPr kumimoji="0" lang="ca-ES" sz="9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% completament en aranès </a:t>
            </a:r>
            <a:r>
              <a:rPr kumimoji="0" lang="ca-ES" sz="70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(4 casos)</a:t>
            </a:r>
          </a:p>
        </p:txBody>
      </p:sp>
      <p:sp>
        <p:nvSpPr>
          <p:cNvPr id="10" name="Flecha: doblada hacia arriba 9">
            <a:extLst>
              <a:ext uri="{FF2B5EF4-FFF2-40B4-BE49-F238E27FC236}">
                <a16:creationId xmlns:a16="http://schemas.microsoft.com/office/drawing/2014/main" id="{6DE77D8A-CA1C-9980-E798-BC927CB8942E}"/>
              </a:ext>
            </a:extLst>
          </p:cNvPr>
          <p:cNvSpPr/>
          <p:nvPr/>
        </p:nvSpPr>
        <p:spPr>
          <a:xfrm rot="5400000">
            <a:off x="5166594" y="5705233"/>
            <a:ext cx="775499" cy="338554"/>
          </a:xfrm>
          <a:prstGeom prst="bentUpArrow">
            <a:avLst/>
          </a:prstGeom>
          <a:solidFill>
            <a:srgbClr val="3E797D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D188F6A-2DFA-EC95-8005-80418B617EE6}"/>
              </a:ext>
            </a:extLst>
          </p:cNvPr>
          <p:cNvSpPr/>
          <p:nvPr/>
        </p:nvSpPr>
        <p:spPr>
          <a:xfrm>
            <a:off x="6413564" y="5630287"/>
            <a:ext cx="2025181" cy="317705"/>
          </a:xfrm>
          <a:prstGeom prst="rect">
            <a:avLst/>
          </a:prstGeom>
          <a:solidFill>
            <a:srgbClr val="C8EAE0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9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El </a:t>
            </a:r>
            <a:r>
              <a:rPr lang="ca-ES" sz="900" b="1" dirty="0">
                <a:latin typeface="+mn-lt"/>
              </a:rPr>
              <a:t>87</a:t>
            </a:r>
            <a:r>
              <a:rPr kumimoji="0" lang="ca-ES" sz="9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,5% completament en català</a:t>
            </a:r>
          </a:p>
        </p:txBody>
      </p:sp>
      <p:sp>
        <p:nvSpPr>
          <p:cNvPr id="12" name="Flecha: doblada hacia arriba 11">
            <a:extLst>
              <a:ext uri="{FF2B5EF4-FFF2-40B4-BE49-F238E27FC236}">
                <a16:creationId xmlns:a16="http://schemas.microsoft.com/office/drawing/2014/main" id="{3665F332-76EA-8368-079B-B820B5D501A3}"/>
              </a:ext>
            </a:extLst>
          </p:cNvPr>
          <p:cNvSpPr/>
          <p:nvPr/>
        </p:nvSpPr>
        <p:spPr>
          <a:xfrm rot="5400000">
            <a:off x="5969077" y="5507727"/>
            <a:ext cx="380489" cy="338554"/>
          </a:xfrm>
          <a:prstGeom prst="bentUpArrow">
            <a:avLst/>
          </a:prstGeom>
          <a:solidFill>
            <a:srgbClr val="C8EAE0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90525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790335" y="4169118"/>
            <a:ext cx="58118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1" algn="r"/>
            <a:r>
              <a:rPr lang="ca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CONEIXEMENT I VALORACIÓ DELS CURSOS D’ARANÈS DEL CONSELL GENERAL D’ARAN</a:t>
            </a:r>
          </a:p>
        </p:txBody>
      </p:sp>
    </p:spTree>
    <p:extLst>
      <p:ext uri="{BB962C8B-B14F-4D97-AF65-F5344CB8AC3E}">
        <p14:creationId xmlns:p14="http://schemas.microsoft.com/office/powerpoint/2010/main" val="83310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A4635549-ECB4-B4F0-D03A-7B068F25145D}"/>
              </a:ext>
            </a:extLst>
          </p:cNvPr>
          <p:cNvSpPr txBox="1"/>
          <p:nvPr/>
        </p:nvSpPr>
        <p:spPr bwMode="auto">
          <a:xfrm>
            <a:off x="515997" y="466069"/>
            <a:ext cx="9116953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Coneixement dels cursos d’aranès del Consell General d’Aran</a:t>
            </a:r>
          </a:p>
        </p:txBody>
      </p:sp>
      <p:sp>
        <p:nvSpPr>
          <p:cNvPr id="4" name="4 CuadroTexto">
            <a:extLst>
              <a:ext uri="{FF2B5EF4-FFF2-40B4-BE49-F238E27FC236}">
                <a16:creationId xmlns:a16="http://schemas.microsoft.com/office/drawing/2014/main" id="{2F5BC91C-5004-FD4B-704B-3E180A5982DD}"/>
              </a:ext>
            </a:extLst>
          </p:cNvPr>
          <p:cNvSpPr txBox="1"/>
          <p:nvPr/>
        </p:nvSpPr>
        <p:spPr>
          <a:xfrm>
            <a:off x="515997" y="1252753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Persones que han contestat (n=103)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006DC2A-8F4F-DD16-09C3-3D8A784F83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0036932"/>
              </p:ext>
            </p:extLst>
          </p:nvPr>
        </p:nvGraphicFramePr>
        <p:xfrm>
          <a:off x="106430" y="1737772"/>
          <a:ext cx="4967413" cy="2936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EA1086C-74ED-11A9-5D93-041738C0B9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8038783"/>
              </p:ext>
            </p:extLst>
          </p:nvPr>
        </p:nvGraphicFramePr>
        <p:xfrm>
          <a:off x="4120832" y="1396753"/>
          <a:ext cx="5512118" cy="2936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2 CuadroTexto">
            <a:extLst>
              <a:ext uri="{FF2B5EF4-FFF2-40B4-BE49-F238E27FC236}">
                <a16:creationId xmlns:a16="http://schemas.microsoft.com/office/drawing/2014/main" id="{2794D620-15A6-04DF-8C4B-18865CC250A3}"/>
              </a:ext>
            </a:extLst>
          </p:cNvPr>
          <p:cNvSpPr txBox="1"/>
          <p:nvPr/>
        </p:nvSpPr>
        <p:spPr bwMode="auto">
          <a:xfrm>
            <a:off x="5205611" y="1369914"/>
            <a:ext cx="3514980" cy="3678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ts val="2500"/>
              </a:lnSpc>
              <a:spcBef>
                <a:spcPts val="0"/>
              </a:spcBef>
            </a:pPr>
            <a:r>
              <a:rPr lang="ca-ES" sz="1200" b="1">
                <a:latin typeface="+mj-lt"/>
              </a:rPr>
              <a:t>Sector d’activitat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6D2D10B5-8ACD-B50F-6C0C-776568CB8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463769"/>
              </p:ext>
            </p:extLst>
          </p:nvPr>
        </p:nvGraphicFramePr>
        <p:xfrm>
          <a:off x="4079076" y="4244181"/>
          <a:ext cx="2454740" cy="2290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9158005E-D30B-CA8A-080D-7D97A5EA4D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2414280"/>
              </p:ext>
            </p:extLst>
          </p:nvPr>
        </p:nvGraphicFramePr>
        <p:xfrm>
          <a:off x="6789277" y="4237483"/>
          <a:ext cx="2448000" cy="2267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2 CuadroTexto">
            <a:extLst>
              <a:ext uri="{FF2B5EF4-FFF2-40B4-BE49-F238E27FC236}">
                <a16:creationId xmlns:a16="http://schemas.microsoft.com/office/drawing/2014/main" id="{B6BD5F07-D2DC-1E8B-3112-A651FD0C3440}"/>
              </a:ext>
            </a:extLst>
          </p:cNvPr>
          <p:cNvSpPr txBox="1"/>
          <p:nvPr/>
        </p:nvSpPr>
        <p:spPr bwMode="auto">
          <a:xfrm>
            <a:off x="3986018" y="4057367"/>
            <a:ext cx="2640856" cy="3736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ts val="2500"/>
              </a:lnSpc>
              <a:spcBef>
                <a:spcPts val="0"/>
              </a:spcBef>
            </a:pPr>
            <a:r>
              <a:rPr lang="ca-ES" sz="1200" b="1">
                <a:latin typeface="+mj-lt"/>
              </a:rPr>
              <a:t>Tipus d’establiment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AC0604B2-FFE2-89CE-EC73-EFD6A58D793E}"/>
              </a:ext>
            </a:extLst>
          </p:cNvPr>
          <p:cNvSpPr txBox="1"/>
          <p:nvPr/>
        </p:nvSpPr>
        <p:spPr bwMode="auto">
          <a:xfrm>
            <a:off x="6922984" y="4051472"/>
            <a:ext cx="2182525" cy="3736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ts val="2500"/>
              </a:lnSpc>
              <a:spcBef>
                <a:spcPts val="0"/>
              </a:spcBef>
            </a:pPr>
            <a:r>
              <a:rPr lang="ca-ES" sz="1200" b="1">
                <a:latin typeface="+mj-lt"/>
              </a:rPr>
              <a:t>Lloc de naixement</a:t>
            </a:r>
          </a:p>
        </p:txBody>
      </p:sp>
    </p:spTree>
    <p:extLst>
      <p:ext uri="{BB962C8B-B14F-4D97-AF65-F5344CB8AC3E}">
        <p14:creationId xmlns:p14="http://schemas.microsoft.com/office/powerpoint/2010/main" val="1152232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3808992-E3D6-6506-1FAE-0904087CC1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8025741"/>
              </p:ext>
            </p:extLst>
          </p:nvPr>
        </p:nvGraphicFramePr>
        <p:xfrm>
          <a:off x="1527325" y="2093479"/>
          <a:ext cx="6840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9B98797D-E7FC-5FF3-4EF9-2EE9434913AA}"/>
              </a:ext>
            </a:extLst>
          </p:cNvPr>
          <p:cNvSpPr txBox="1"/>
          <p:nvPr/>
        </p:nvSpPr>
        <p:spPr bwMode="auto">
          <a:xfrm>
            <a:off x="515997" y="667329"/>
            <a:ext cx="9116953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it-IT" sz="2300" b="1" dirty="0">
                <a:latin typeface="+mj-lt"/>
              </a:rPr>
              <a:t>Valoració dels cursos d’aranès</a:t>
            </a:r>
            <a:r>
              <a:rPr lang="ca-ES" sz="2000" b="1" dirty="0">
                <a:latin typeface="+mj-lt"/>
              </a:rPr>
              <a:t> del Consell General d’Aran</a:t>
            </a:r>
            <a:endParaRPr lang="it-IT" sz="2300" b="1" dirty="0">
              <a:latin typeface="+mj-lt"/>
            </a:endParaRP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F2D5DB3A-8FA4-3566-F580-2BF6DD8A00C4}"/>
              </a:ext>
            </a:extLst>
          </p:cNvPr>
          <p:cNvSpPr txBox="1"/>
          <p:nvPr/>
        </p:nvSpPr>
        <p:spPr>
          <a:xfrm>
            <a:off x="515997" y="1113605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Coneixen els cursos d’aranès (n=62)</a:t>
            </a:r>
          </a:p>
        </p:txBody>
      </p:sp>
    </p:spTree>
    <p:extLst>
      <p:ext uri="{BB962C8B-B14F-4D97-AF65-F5344CB8AC3E}">
        <p14:creationId xmlns:p14="http://schemas.microsoft.com/office/powerpoint/2010/main" val="22906891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E28A513-4737-007E-9EBD-7CCC4A01D9C4}"/>
              </a:ext>
            </a:extLst>
          </p:cNvPr>
          <p:cNvSpPr/>
          <p:nvPr/>
        </p:nvSpPr>
        <p:spPr bwMode="auto">
          <a:xfrm>
            <a:off x="0" y="-143718"/>
            <a:ext cx="9906000" cy="3600518"/>
          </a:xfrm>
          <a:prstGeom prst="rect">
            <a:avLst/>
          </a:prstGeom>
          <a:solidFill>
            <a:srgbClr val="53A1A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934EC0-E732-ABCE-9A0B-7184E09E0E2C}"/>
              </a:ext>
            </a:extLst>
          </p:cNvPr>
          <p:cNvSpPr txBox="1"/>
          <p:nvPr/>
        </p:nvSpPr>
        <p:spPr>
          <a:xfrm>
            <a:off x="611757" y="1460346"/>
            <a:ext cx="75992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4400" b="1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ACB05C8-0E6D-3263-31E3-0BF4C10931F1}"/>
              </a:ext>
            </a:extLst>
          </p:cNvPr>
          <p:cNvSpPr/>
          <p:nvPr/>
        </p:nvSpPr>
        <p:spPr bwMode="auto">
          <a:xfrm>
            <a:off x="235975" y="323342"/>
            <a:ext cx="9204116" cy="2779342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158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3C434BE7-2458-F865-C7E4-68210169E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718" y="812026"/>
            <a:ext cx="8280000" cy="515166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effectLst/>
        </p:spPr>
        <p:txBody>
          <a:bodyPr wrap="square" lIns="117000" rIns="146250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300" b="1" dirty="0">
                <a:latin typeface="Arial" charset="0"/>
              </a:rPr>
              <a:t>DADES GLOBALS A CALDES DE MONTBUI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Tant a la retolació </a:t>
            </a:r>
            <a:r>
              <a:rPr lang="ca-ES" sz="1300" dirty="0" err="1">
                <a:latin typeface="Arial" charset="0"/>
              </a:rPr>
              <a:t>identificativa</a:t>
            </a:r>
            <a:r>
              <a:rPr lang="ca-ES" sz="1300" dirty="0">
                <a:latin typeface="Arial" charset="0"/>
              </a:rPr>
              <a:t>, com a la informativa i d’horari, l’idioma més freqüent és el castellà, sobretot en la retolació informativa i d’horari on el percentatge de castellà se situa al voltant del 50%. L’opció aranès o bilingüe amb aranès està per sota del 30% a les tres retolacions i el català és present en un de cada deu rètols </a:t>
            </a:r>
            <a:r>
              <a:rPr lang="ca-ES" sz="1300" dirty="0" err="1">
                <a:latin typeface="Arial" charset="0"/>
              </a:rPr>
              <a:t>identificatius</a:t>
            </a:r>
            <a:r>
              <a:rPr lang="ca-ES" sz="1300" dirty="0">
                <a:latin typeface="Arial" charset="0"/>
              </a:rPr>
              <a:t> i informatius i creix fins al 26,2% en la retolació d’horari.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La presència de l’aranès en la llengua oral és pràcticament inexistent com a llengua de salutació (1,7%) i augmenta fins a un 24,1% com a llengua de disponibilitat. De nou el castellà és la llengua més utilitzada tant com a llengua de salutació (67,2%) com en la llengua de disponibilitat tot i que la conversa </a:t>
            </a:r>
            <a:r>
              <a:rPr lang="ca-ES" sz="1300" dirty="0" err="1">
                <a:latin typeface="Arial" charset="0"/>
              </a:rPr>
              <a:t>s’inicii</a:t>
            </a:r>
            <a:r>
              <a:rPr lang="ca-ES" sz="1300" dirty="0">
                <a:latin typeface="Arial" charset="0"/>
              </a:rPr>
              <a:t> en aranès (49,1%).</a:t>
            </a:r>
          </a:p>
          <a:p>
            <a:pPr marL="227013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217488" algn="l"/>
              </a:tabLst>
            </a:pPr>
            <a:r>
              <a:rPr lang="ca-ES" sz="1300" dirty="0">
                <a:latin typeface="Arial" charset="0"/>
              </a:rPr>
              <a:t>L’origen de les persones que atenen als establiments es reparteix pràcticament igual entre els nascuts a l’Aran, a la resta de Catalunya, a la resta d’Espanya i a l’estranger.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ca-ES" sz="1300" b="1" dirty="0">
                <a:latin typeface="Arial" charset="0"/>
              </a:rPr>
              <a:t>ÍNDEXS OFERARAN I OFERCAT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300" dirty="0">
                <a:latin typeface="Arial" charset="0"/>
              </a:rPr>
              <a:t>Els Índexs analitzats en diferents segments són els de la retolació </a:t>
            </a:r>
            <a:r>
              <a:rPr lang="ca-ES" sz="1300" dirty="0" err="1">
                <a:latin typeface="Arial" charset="0"/>
              </a:rPr>
              <a:t>identificativa</a:t>
            </a:r>
            <a:r>
              <a:rPr lang="ca-ES" sz="1300" dirty="0">
                <a:latin typeface="Arial" charset="0"/>
              </a:rPr>
              <a:t>, informativa la llengua de salutació i la de disponibilitat.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Pel que fa a la </a:t>
            </a:r>
            <a:r>
              <a:rPr lang="ca-ES" sz="1300" b="1" dirty="0">
                <a:latin typeface="Arial" charset="0"/>
              </a:rPr>
              <a:t>retolació </a:t>
            </a:r>
            <a:r>
              <a:rPr lang="ca-ES" sz="1300" b="1" dirty="0" err="1">
                <a:latin typeface="Arial" charset="0"/>
              </a:rPr>
              <a:t>identificativa</a:t>
            </a:r>
            <a:r>
              <a:rPr lang="ca-ES" sz="1300" dirty="0">
                <a:latin typeface="Arial" charset="0"/>
              </a:rPr>
              <a:t> per sector d’activitat el valor més alt de l’índex </a:t>
            </a:r>
            <a:r>
              <a:rPr lang="ca-ES" sz="1300" dirty="0" err="1">
                <a:latin typeface="Arial" charset="0"/>
              </a:rPr>
              <a:t>Oferaran</a:t>
            </a:r>
            <a:r>
              <a:rPr lang="ca-ES" sz="1300" dirty="0">
                <a:latin typeface="Arial" charset="0"/>
              </a:rPr>
              <a:t> es troba als establiments d’equipament de la llar. L’índex </a:t>
            </a:r>
            <a:r>
              <a:rPr lang="ca-ES" sz="1300" dirty="0" err="1">
                <a:latin typeface="Arial" charset="0"/>
              </a:rPr>
              <a:t>Ofercat</a:t>
            </a:r>
            <a:r>
              <a:rPr lang="ca-ES" sz="1300" dirty="0">
                <a:latin typeface="Arial" charset="0"/>
              </a:rPr>
              <a:t> és més alt en els establiment d’alimentació, restauració i hostaleria i salut i estètica.</a:t>
            </a:r>
          </a:p>
        </p:txBody>
      </p:sp>
    </p:spTree>
    <p:extLst>
      <p:ext uri="{BB962C8B-B14F-4D97-AF65-F5344CB8AC3E}">
        <p14:creationId xmlns:p14="http://schemas.microsoft.com/office/powerpoint/2010/main" val="23446167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D711FC69-511C-A978-358C-E2CF7F763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718" y="812026"/>
            <a:ext cx="8280000" cy="56225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effectLst/>
        </p:spPr>
        <p:txBody>
          <a:bodyPr wrap="square" lIns="117000" rIns="146250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En la </a:t>
            </a:r>
            <a:r>
              <a:rPr lang="ca-ES" sz="1300" b="1" dirty="0">
                <a:latin typeface="Arial" charset="0"/>
              </a:rPr>
              <a:t>retolació informativa</a:t>
            </a:r>
            <a:r>
              <a:rPr lang="ca-ES" sz="1300" dirty="0">
                <a:latin typeface="Arial" charset="0"/>
              </a:rPr>
              <a:t> les xifres de l’índex </a:t>
            </a:r>
            <a:r>
              <a:rPr lang="ca-ES" sz="1300" dirty="0" err="1">
                <a:latin typeface="Arial" charset="0"/>
              </a:rPr>
              <a:t>Oferaran</a:t>
            </a:r>
            <a:r>
              <a:rPr lang="ca-ES" sz="1300" dirty="0">
                <a:latin typeface="Arial" charset="0"/>
              </a:rPr>
              <a:t> es troben molt igualades a tots els tipus d’establiments amb valors entre 10 i 20 en una escala de 0 a 100. En canvi l’índex </a:t>
            </a:r>
            <a:r>
              <a:rPr lang="ca-ES" sz="1300" dirty="0" err="1">
                <a:latin typeface="Arial" charset="0"/>
              </a:rPr>
              <a:t>Ofercat</a:t>
            </a:r>
            <a:r>
              <a:rPr lang="ca-ES" sz="1300" dirty="0">
                <a:latin typeface="Arial" charset="0"/>
              </a:rPr>
              <a:t> pren un valor de 50 als establiments d’alimentació i de 7 en restauració i hostaleria.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L’índex </a:t>
            </a:r>
            <a:r>
              <a:rPr lang="ca-ES" sz="1300" dirty="0" err="1">
                <a:latin typeface="Arial" charset="0"/>
              </a:rPr>
              <a:t>Oferaran</a:t>
            </a:r>
            <a:r>
              <a:rPr lang="ca-ES" sz="1300" dirty="0">
                <a:latin typeface="Arial" charset="0"/>
              </a:rPr>
              <a:t> és més alt que l’índex </a:t>
            </a:r>
            <a:r>
              <a:rPr lang="ca-ES" sz="1300" dirty="0" err="1">
                <a:latin typeface="Arial" charset="0"/>
              </a:rPr>
              <a:t>Ofercat</a:t>
            </a:r>
            <a:r>
              <a:rPr lang="ca-ES" sz="1300" dirty="0">
                <a:latin typeface="Arial" charset="0"/>
              </a:rPr>
              <a:t> en la </a:t>
            </a:r>
            <a:r>
              <a:rPr lang="ca-ES" sz="1300" b="1" dirty="0">
                <a:latin typeface="Arial" charset="0"/>
              </a:rPr>
              <a:t>llengua de salutació</a:t>
            </a:r>
            <a:r>
              <a:rPr lang="ca-ES" sz="1300" dirty="0">
                <a:latin typeface="Arial" charset="0"/>
              </a:rPr>
              <a:t>. L’aranès és més present en establiments de restauració i hostaleria i el català en salut i estètica.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La </a:t>
            </a:r>
            <a:r>
              <a:rPr lang="ca-ES" sz="1300" b="1" dirty="0">
                <a:latin typeface="Arial" charset="0"/>
              </a:rPr>
              <a:t>llengua de disponibilitat </a:t>
            </a:r>
            <a:r>
              <a:rPr lang="ca-ES" sz="1300" dirty="0">
                <a:latin typeface="Arial" charset="0"/>
              </a:rPr>
              <a:t>en aranès també és lleugerament superior a la del català. L’aranès pren més força altra vegada a la restauració i hostaleria i també s’hi afegeixen els establiments d’alimentació i de salut i estètica. El català és més usat a establiments d’oci i formació i tèxtil i derivats.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La </a:t>
            </a:r>
            <a:r>
              <a:rPr lang="ca-ES" sz="1300" b="1" dirty="0">
                <a:latin typeface="Arial" charset="0"/>
              </a:rPr>
              <a:t>llengua de salutació </a:t>
            </a:r>
            <a:r>
              <a:rPr lang="ca-ES" sz="1300" dirty="0">
                <a:latin typeface="Arial" charset="0"/>
              </a:rPr>
              <a:t>i de </a:t>
            </a:r>
            <a:r>
              <a:rPr lang="ca-ES" sz="1300" b="1" dirty="0">
                <a:latin typeface="Arial" charset="0"/>
              </a:rPr>
              <a:t>disponibilitat </a:t>
            </a:r>
            <a:r>
              <a:rPr lang="ca-ES" sz="1300" dirty="0">
                <a:latin typeface="Arial" charset="0"/>
              </a:rPr>
              <a:t>obté els índexs </a:t>
            </a:r>
            <a:r>
              <a:rPr lang="ca-ES" sz="1300" dirty="0" err="1">
                <a:latin typeface="Arial" charset="0"/>
              </a:rPr>
              <a:t>Oferaran</a:t>
            </a:r>
            <a:r>
              <a:rPr lang="ca-ES" sz="1300" dirty="0">
                <a:latin typeface="Arial" charset="0"/>
              </a:rPr>
              <a:t> més alts entre la població nascuda a la zona i els índexs </a:t>
            </a:r>
            <a:r>
              <a:rPr lang="ca-ES" sz="1300" dirty="0" err="1">
                <a:latin typeface="Arial" charset="0"/>
              </a:rPr>
              <a:t>Ofercat</a:t>
            </a:r>
            <a:r>
              <a:rPr lang="ca-ES" sz="1300" dirty="0">
                <a:latin typeface="Arial" charset="0"/>
              </a:rPr>
              <a:t> més alts entre la població nascuda a la resta de Catalunya.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ca-ES" sz="1300" b="1" dirty="0">
                <a:latin typeface="Arial" charset="0"/>
              </a:rPr>
              <a:t>WEBS DELS ESTABLIMENTS</a:t>
            </a:r>
            <a:endParaRPr lang="ca-ES" sz="1300" dirty="0">
              <a:latin typeface="Arial" charset="0"/>
            </a:endParaRP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El 89,3% dels establiments visitats tenen pàgina web i aquesta, en el 80,6% dels casos té la llengua d’inici en castellà. L’aranès és present com a llengua d’inici en el 0,9% dels establiments, i com a disponible en el 3,7% de les webs visitades. El català consta com a llengua d’inici en el 14,8% dels casos i com a disponible en gairebé el 30% de les webs.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ca-ES" sz="1300" b="1" dirty="0">
                <a:latin typeface="Arial" charset="0"/>
              </a:rPr>
              <a:t>CONEIXEMENT I VALORACIÓ DELS CURSOS D’ARANÈS DEL CONSELL GENERAL D’ARAN</a:t>
            </a:r>
            <a:endParaRPr lang="ca-ES" sz="1300" dirty="0">
              <a:latin typeface="Arial" charset="0"/>
            </a:endParaRP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El 60,2% dels establiments visitats coneixien els cursos d’aranès que organitza el Consell General d’Aran i d’aquests un 96,8% els valora força bé o molt bé.</a:t>
            </a:r>
          </a:p>
        </p:txBody>
      </p:sp>
    </p:spTree>
    <p:extLst>
      <p:ext uri="{BB962C8B-B14F-4D97-AF65-F5344CB8AC3E}">
        <p14:creationId xmlns:p14="http://schemas.microsoft.com/office/powerpoint/2010/main" val="28132908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logo OK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421" y="3008807"/>
            <a:ext cx="3446933" cy="883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2243138" y="4014019"/>
            <a:ext cx="5400675" cy="68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a-ES" altLang="ca-ES" sz="700">
                <a:solidFill>
                  <a:srgbClr val="4D4D4D"/>
                </a:solidFill>
                <a:latin typeface="Verdana" pitchFamily="34" charset="0"/>
              </a:rPr>
              <a:t>Gabinet d’Estudis Socials i Opinió Pública, S.L.</a:t>
            </a:r>
          </a:p>
          <a:p>
            <a:pPr algn="ctr">
              <a:spcBef>
                <a:spcPct val="50000"/>
              </a:spcBef>
            </a:pPr>
            <a:r>
              <a:rPr lang="ca-ES" altLang="ca-ES" sz="700">
                <a:solidFill>
                  <a:srgbClr val="4D4D4D"/>
                </a:solidFill>
                <a:latin typeface="Verdana" pitchFamily="34" charset="0"/>
              </a:rPr>
              <a:t>c/ Provença 385-387 Entl. 1a 08025 Barcelona  </a:t>
            </a:r>
          </a:p>
          <a:p>
            <a:pPr algn="ctr">
              <a:spcBef>
                <a:spcPct val="50000"/>
              </a:spcBef>
            </a:pPr>
            <a:r>
              <a:rPr lang="ca-ES" altLang="ca-ES" sz="700">
                <a:solidFill>
                  <a:srgbClr val="4D4D4D"/>
                </a:solidFill>
                <a:latin typeface="Verdana" pitchFamily="34" charset="0"/>
              </a:rPr>
              <a:t> Tel. 93 300 07 42 www.gesop.net</a:t>
            </a:r>
          </a:p>
          <a:p>
            <a:pPr algn="ctr">
              <a:spcBef>
                <a:spcPct val="50000"/>
              </a:spcBef>
            </a:pPr>
            <a:r>
              <a:rPr lang="ca-ES" altLang="ca-ES" sz="700">
                <a:solidFill>
                  <a:srgbClr val="4D4D4D"/>
                </a:solidFill>
                <a:latin typeface="Verdana" pitchFamily="34" charset="0"/>
              </a:rPr>
              <a:t>www.twitter.com/_GESOP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1_Diseño predeterminado">
  <a:themeElements>
    <a:clrScheme name="GESOP">
      <a:dk1>
        <a:sysClr val="windowText" lastClr="000000"/>
      </a:dk1>
      <a:lt1>
        <a:sysClr val="window" lastClr="FFFFFF"/>
      </a:lt1>
      <a:dk2>
        <a:srgbClr val="E5CD6B"/>
      </a:dk2>
      <a:lt2>
        <a:srgbClr val="B2B3B5"/>
      </a:lt2>
      <a:accent1>
        <a:srgbClr val="3877A2"/>
      </a:accent1>
      <a:accent2>
        <a:srgbClr val="F7C001"/>
      </a:accent2>
      <a:accent3>
        <a:srgbClr val="DE4118"/>
      </a:accent3>
      <a:accent4>
        <a:srgbClr val="9B59A0"/>
      </a:accent4>
      <a:accent5>
        <a:srgbClr val="97BC49"/>
      </a:accent5>
      <a:accent6>
        <a:srgbClr val="EC8F27"/>
      </a:accent6>
      <a:hlink>
        <a:srgbClr val="E47178"/>
      </a:hlink>
      <a:folHlink>
        <a:srgbClr val="7AA6D7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20000"/>
            <a:lumOff val="80000"/>
          </a:schemeClr>
        </a:solidFill>
        <a:ln w="9525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9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1000" b="1" dirty="0" smtClean="0">
            <a:latin typeface="+mj-lt"/>
          </a:defRPr>
        </a:defPPr>
      </a:lstStyle>
    </a:tx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AE36522765804181660DD9E82D61BF" ma:contentTypeVersion="14" ma:contentTypeDescription="Crear nuevo documento." ma:contentTypeScope="" ma:versionID="3ab2a6e2ae74b63cbe8872bdc6890060">
  <xsd:schema xmlns:xsd="http://www.w3.org/2001/XMLSchema" xmlns:xs="http://www.w3.org/2001/XMLSchema" xmlns:p="http://schemas.microsoft.com/office/2006/metadata/properties" xmlns:ns2="efbdd08f-2a65-4f4c-a87e-7cf6b718f069" xmlns:ns3="7c7d9855-8067-489d-9a90-db499b74e182" targetNamespace="http://schemas.microsoft.com/office/2006/metadata/properties" ma:root="true" ma:fieldsID="0dab956350fefde51671cf62b70de6e7" ns2:_="" ns3:_="">
    <xsd:import namespace="efbdd08f-2a65-4f4c-a87e-7cf6b718f069"/>
    <xsd:import namespace="7c7d9855-8067-489d-9a90-db499b74e182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dd08f-2a65-4f4c-a87e-7cf6b718f06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170f514a-a2b4-4945-9b25-04c13769b0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d9855-8067-489d-9a90-db499b74e18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56b4de0-f633-4d1f-b58f-53361b531807}" ma:internalName="TaxCatchAll" ma:showField="CatchAllData" ma:web="7c7d9855-8067-489d-9a90-db499b74e1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7d9855-8067-489d-9a90-db499b74e182" xsi:nil="true"/>
    <lcf76f155ced4ddcb4097134ff3c332f xmlns="efbdd08f-2a65-4f4c-a87e-7cf6b718f06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8E4911-B92D-410D-BDDB-A58BCA08B71D}"/>
</file>

<file path=customXml/itemProps2.xml><?xml version="1.0" encoding="utf-8"?>
<ds:datastoreItem xmlns:ds="http://schemas.openxmlformats.org/officeDocument/2006/customXml" ds:itemID="{FBAB8312-B096-41A1-9199-D841852511AF}">
  <ds:schemaRefs>
    <ds:schemaRef ds:uri="399fae25-0564-4e4e-9fff-80eed3723959"/>
    <ds:schemaRef ds:uri="5a752f48-3d36-4a20-93ad-449d0224d8c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D3F3A80-2E8E-4497-A010-17625901FB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</TotalTime>
  <Words>3536</Words>
  <Application>Microsoft Office PowerPoint</Application>
  <PresentationFormat>A4 (210 x 297 mm)</PresentationFormat>
  <Paragraphs>517</Paragraphs>
  <Slides>54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63" baseType="lpstr">
      <vt:lpstr>Arial</vt:lpstr>
      <vt:lpstr>Bahnschrift SemiBold</vt:lpstr>
      <vt:lpstr>Calibri</vt:lpstr>
      <vt:lpstr>Helvetica</vt:lpstr>
      <vt:lpstr>Open Sans</vt:lpstr>
      <vt:lpstr>Times New Roman</vt:lpstr>
      <vt:lpstr>Verdana</vt:lpstr>
      <vt:lpstr>Wingdings</vt:lpstr>
      <vt:lpstr>1_Diseño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GESOP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Barómetro Periódico Enero 2005</dc:title>
  <dc:creator>Àngels Pont</dc:creator>
  <cp:lastModifiedBy>Montse Ferré</cp:lastModifiedBy>
  <cp:revision>1</cp:revision>
  <cp:lastPrinted>2023-05-09T07:08:27Z</cp:lastPrinted>
  <dcterms:created xsi:type="dcterms:W3CDTF">2003-05-20T11:07:36Z</dcterms:created>
  <dcterms:modified xsi:type="dcterms:W3CDTF">2023-07-05T10:06:13Z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0x01010092AE36522765804181660DD9E82D61BF</vt:lpwstr>
  </property>
  <property fmtid="{D5CDD505-2E9C-101B-9397-08002B2CF9AE}" pid="3" name="MediaServiceImageTags">
    <vt:lpwstr/>
  </property>
</Properties>
</file>