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4"/>
  </p:sldMasterIdLst>
  <p:notesMasterIdLst>
    <p:notesMasterId r:id="rId36"/>
  </p:notesMasterIdLst>
  <p:handoutMasterIdLst>
    <p:handoutMasterId r:id="rId37"/>
  </p:handoutMasterIdLst>
  <p:sldIdLst>
    <p:sldId id="1586" r:id="rId5"/>
    <p:sldId id="825" r:id="rId6"/>
    <p:sldId id="597" r:id="rId7"/>
    <p:sldId id="1552" r:id="rId8"/>
    <p:sldId id="1899" r:id="rId9"/>
    <p:sldId id="1999" r:id="rId10"/>
    <p:sldId id="2053" r:id="rId11"/>
    <p:sldId id="2052" r:id="rId12"/>
    <p:sldId id="2072" r:id="rId13"/>
    <p:sldId id="1995" r:id="rId14"/>
    <p:sldId id="2063" r:id="rId15"/>
    <p:sldId id="1901" r:id="rId16"/>
    <p:sldId id="1270" r:id="rId17"/>
    <p:sldId id="2054" r:id="rId18"/>
    <p:sldId id="1931" r:id="rId19"/>
    <p:sldId id="1912" r:id="rId20"/>
    <p:sldId id="2006" r:id="rId21"/>
    <p:sldId id="2049" r:id="rId22"/>
    <p:sldId id="2051" r:id="rId23"/>
    <p:sldId id="2050" r:id="rId24"/>
    <p:sldId id="1909" r:id="rId25"/>
    <p:sldId id="1940" r:id="rId26"/>
    <p:sldId id="1941" r:id="rId27"/>
    <p:sldId id="1907" r:id="rId28"/>
    <p:sldId id="1935" r:id="rId29"/>
    <p:sldId id="1936" r:id="rId30"/>
    <p:sldId id="1917" r:id="rId31"/>
    <p:sldId id="1902" r:id="rId32"/>
    <p:sldId id="1891" r:id="rId33"/>
    <p:sldId id="2073" r:id="rId34"/>
    <p:sldId id="1038" r:id="rId35"/>
  </p:sldIdLst>
  <p:sldSz cx="9906000" cy="6858000" type="A4"/>
  <p:notesSz cx="6797675" cy="9926638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339" userDrawn="1">
          <p15:clr>
            <a:srgbClr val="A4A3A4"/>
          </p15:clr>
        </p15:guide>
        <p15:guide id="4" pos="3120" userDrawn="1">
          <p15:clr>
            <a:srgbClr val="A4A3A4"/>
          </p15:clr>
        </p15:guide>
        <p15:guide id="5" pos="172" userDrawn="1">
          <p15:clr>
            <a:srgbClr val="A4A3A4"/>
          </p15:clr>
        </p15:guide>
        <p15:guide id="6" pos="1124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  <p15:guide id="8" pos="6068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rijos Lopez, Anna" initials="TLA" lastIdx="27" clrIdx="0">
    <p:extLst>
      <p:ext uri="{19B8F6BF-5375-455C-9EA6-DF929625EA0E}">
        <p15:presenceInfo xmlns:p15="http://schemas.microsoft.com/office/powerpoint/2012/main" userId="S-1-5-21-3256654816-3934044518-3933240139-7159" providerId="AD"/>
      </p:ext>
    </p:extLst>
  </p:cmAuthor>
  <p:cmAuthor id="2" name="Bretxa I Riera, Vanessa" initials="BIRV" lastIdx="14" clrIdx="1">
    <p:extLst>
      <p:ext uri="{19B8F6BF-5375-455C-9EA6-DF929625EA0E}">
        <p15:presenceInfo xmlns:p15="http://schemas.microsoft.com/office/powerpoint/2012/main" userId="Bretxa I Riera, Vanessa" providerId="None"/>
      </p:ext>
    </p:extLst>
  </p:cmAuthor>
  <p:cmAuthor id="3" name="Àngels Pont" initials="ÀP" lastIdx="3" clrIdx="2">
    <p:extLst>
      <p:ext uri="{19B8F6BF-5375-455C-9EA6-DF929625EA0E}">
        <p15:presenceInfo xmlns:p15="http://schemas.microsoft.com/office/powerpoint/2012/main" userId="S::apont@gesop.net::71584cea-c4c6-47f5-9375-bd82ad63fa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CD6B"/>
    <a:srgbClr val="D9D9D9"/>
    <a:srgbClr val="F5EBC4"/>
    <a:srgbClr val="53A1A7"/>
    <a:srgbClr val="3E797D"/>
    <a:srgbClr val="FF00FF"/>
    <a:srgbClr val="DEF6F3"/>
    <a:srgbClr val="73C3B4"/>
    <a:srgbClr val="EFFBFA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0CE37-52B9-40FC-B0AB-7824A1EA0A3A}" v="6" dt="2023-06-15T08:07:27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8" autoAdjust="0"/>
    <p:restoredTop sz="92692" autoAdjust="0"/>
  </p:normalViewPr>
  <p:slideViewPr>
    <p:cSldViewPr snapToGrid="0">
      <p:cViewPr>
        <p:scale>
          <a:sx n="100" d="100"/>
          <a:sy n="100" d="100"/>
        </p:scale>
        <p:origin x="1824" y="126"/>
      </p:cViewPr>
      <p:guideLst>
        <p:guide orient="horz" pos="3339"/>
        <p:guide pos="3120"/>
        <p:guide pos="172"/>
        <p:guide pos="1124"/>
        <p:guide orient="horz" pos="2160"/>
        <p:guide pos="6068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60" y="108"/>
      </p:cViewPr>
      <p:guideLst>
        <p:guide orient="horz" pos="3128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luis Jimenez" userId="441e01f4-aa84-4ddb-ba72-5e6ce7c5bbaf" providerId="ADAL" clId="{844B51E5-6233-4F96-A3D6-9293D9980D64}"/>
    <pc:docChg chg="undo custSel delSld modSld">
      <pc:chgData name="Lluis Jimenez" userId="441e01f4-aa84-4ddb-ba72-5e6ce7c5bbaf" providerId="ADAL" clId="{844B51E5-6233-4F96-A3D6-9293D9980D64}" dt="2023-06-09T10:09:16.347" v="1088" actId="20577"/>
      <pc:docMkLst>
        <pc:docMk/>
      </pc:docMkLst>
      <pc:sldChg chg="delSp modSp mod">
        <pc:chgData name="Lluis Jimenez" userId="441e01f4-aa84-4ddb-ba72-5e6ce7c5bbaf" providerId="ADAL" clId="{844B51E5-6233-4F96-A3D6-9293D9980D64}" dt="2023-06-09T09:58:14.217" v="691" actId="20577"/>
        <pc:sldMkLst>
          <pc:docMk/>
          <pc:sldMk cId="1885768658" sldId="1891"/>
        </pc:sldMkLst>
        <pc:spChg chg="del">
          <ac:chgData name="Lluis Jimenez" userId="441e01f4-aa84-4ddb-ba72-5e6ce7c5bbaf" providerId="ADAL" clId="{844B51E5-6233-4F96-A3D6-9293D9980D64}" dt="2023-06-09T09:50:36.248" v="386" actId="478"/>
          <ac:spMkLst>
            <pc:docMk/>
            <pc:sldMk cId="1885768658" sldId="1891"/>
            <ac:spMk id="2" creationId="{DCEE2058-8271-EE3C-9615-C139634567B4}"/>
          </ac:spMkLst>
        </pc:spChg>
        <pc:spChg chg="mod">
          <ac:chgData name="Lluis Jimenez" userId="441e01f4-aa84-4ddb-ba72-5e6ce7c5bbaf" providerId="ADAL" clId="{844B51E5-6233-4F96-A3D6-9293D9980D64}" dt="2023-06-09T09:58:14.217" v="691" actId="20577"/>
          <ac:spMkLst>
            <pc:docMk/>
            <pc:sldMk cId="1885768658" sldId="1891"/>
            <ac:spMk id="5" creationId="{3C434BE7-2458-F865-C7E4-68210169E9E1}"/>
          </ac:spMkLst>
        </pc:spChg>
      </pc:sldChg>
      <pc:sldChg chg="delSp modSp mod">
        <pc:chgData name="Lluis Jimenez" userId="441e01f4-aa84-4ddb-ba72-5e6ce7c5bbaf" providerId="ADAL" clId="{844B51E5-6233-4F96-A3D6-9293D9980D64}" dt="2023-06-09T08:48:23.183" v="74" actId="20577"/>
        <pc:sldMkLst>
          <pc:docMk/>
          <pc:sldMk cId="2726132238" sldId="1912"/>
        </pc:sldMkLst>
        <pc:spChg chg="mod">
          <ac:chgData name="Lluis Jimenez" userId="441e01f4-aa84-4ddb-ba72-5e6ce7c5bbaf" providerId="ADAL" clId="{844B51E5-6233-4F96-A3D6-9293D9980D64}" dt="2023-06-09T08:48:23.183" v="74" actId="20577"/>
          <ac:spMkLst>
            <pc:docMk/>
            <pc:sldMk cId="2726132238" sldId="1912"/>
            <ac:spMk id="3" creationId="{7E4D9A7A-A470-5A2A-FD88-7EA9FCE107BE}"/>
          </ac:spMkLst>
        </pc:spChg>
        <pc:spChg chg="del">
          <ac:chgData name="Lluis Jimenez" userId="441e01f4-aa84-4ddb-ba72-5e6ce7c5bbaf" providerId="ADAL" clId="{844B51E5-6233-4F96-A3D6-9293D9980D64}" dt="2023-06-09T08:45:56.327" v="57" actId="478"/>
          <ac:spMkLst>
            <pc:docMk/>
            <pc:sldMk cId="2726132238" sldId="1912"/>
            <ac:spMk id="4" creationId="{1146F510-9B2D-C6F4-622C-942BC25D5717}"/>
          </ac:spMkLst>
        </pc:spChg>
      </pc:sldChg>
      <pc:sldChg chg="delSp modSp mod">
        <pc:chgData name="Lluis Jimenez" userId="441e01f4-aa84-4ddb-ba72-5e6ce7c5bbaf" providerId="ADAL" clId="{844B51E5-6233-4F96-A3D6-9293D9980D64}" dt="2023-06-09T09:47:31.921" v="370" actId="478"/>
        <pc:sldMkLst>
          <pc:docMk/>
          <pc:sldMk cId="4012167547" sldId="1917"/>
        </pc:sldMkLst>
        <pc:spChg chg="del">
          <ac:chgData name="Lluis Jimenez" userId="441e01f4-aa84-4ddb-ba72-5e6ce7c5bbaf" providerId="ADAL" clId="{844B51E5-6233-4F96-A3D6-9293D9980D64}" dt="2023-06-09T09:46:46.983" v="362" actId="478"/>
          <ac:spMkLst>
            <pc:docMk/>
            <pc:sldMk cId="4012167547" sldId="1917"/>
            <ac:spMk id="2" creationId="{B8799BA8-EC58-2BF3-D370-57C74BC3CBB3}"/>
          </ac:spMkLst>
        </pc:spChg>
        <pc:spChg chg="del">
          <ac:chgData name="Lluis Jimenez" userId="441e01f4-aa84-4ddb-ba72-5e6ce7c5bbaf" providerId="ADAL" clId="{844B51E5-6233-4F96-A3D6-9293D9980D64}" dt="2023-06-09T09:47:31.921" v="370" actId="478"/>
          <ac:spMkLst>
            <pc:docMk/>
            <pc:sldMk cId="4012167547" sldId="1917"/>
            <ac:spMk id="5" creationId="{D3B1AE75-EC2F-EAEF-C342-FEAFE052381F}"/>
          </ac:spMkLst>
        </pc:spChg>
        <pc:spChg chg="mod">
          <ac:chgData name="Lluis Jimenez" userId="441e01f4-aa84-4ddb-ba72-5e6ce7c5bbaf" providerId="ADAL" clId="{844B51E5-6233-4F96-A3D6-9293D9980D64}" dt="2023-06-09T09:46:51.296" v="365" actId="20577"/>
          <ac:spMkLst>
            <pc:docMk/>
            <pc:sldMk cId="4012167547" sldId="1917"/>
            <ac:spMk id="6" creationId="{72C4D7CF-B9D1-44E0-0575-E9FFE4C5D5C8}"/>
          </ac:spMkLst>
        </pc:spChg>
      </pc:sldChg>
      <pc:sldChg chg="delSp modSp mod">
        <pc:chgData name="Lluis Jimenez" userId="441e01f4-aa84-4ddb-ba72-5e6ce7c5bbaf" providerId="ADAL" clId="{844B51E5-6233-4F96-A3D6-9293D9980D64}" dt="2023-06-09T08:45:35.837" v="56"/>
        <pc:sldMkLst>
          <pc:docMk/>
          <pc:sldMk cId="2601956939" sldId="1931"/>
        </pc:sldMkLst>
        <pc:spChg chg="mod">
          <ac:chgData name="Lluis Jimenez" userId="441e01f4-aa84-4ddb-ba72-5e6ce7c5bbaf" providerId="ADAL" clId="{844B51E5-6233-4F96-A3D6-9293D9980D64}" dt="2023-06-09T08:39:28.762" v="33" actId="20577"/>
          <ac:spMkLst>
            <pc:docMk/>
            <pc:sldMk cId="2601956939" sldId="1931"/>
            <ac:spMk id="3" creationId="{7FF79B6A-C73A-3E45-0B49-CADA4C0F42BB}"/>
          </ac:spMkLst>
        </pc:spChg>
        <pc:spChg chg="del">
          <ac:chgData name="Lluis Jimenez" userId="441e01f4-aa84-4ddb-ba72-5e6ce7c5bbaf" providerId="ADAL" clId="{844B51E5-6233-4F96-A3D6-9293D9980D64}" dt="2023-06-09T08:39:23.127" v="30" actId="478"/>
          <ac:spMkLst>
            <pc:docMk/>
            <pc:sldMk cId="2601956939" sldId="1931"/>
            <ac:spMk id="6" creationId="{4C6BB2A5-A7E2-61F7-5F70-6704F56986E7}"/>
          </ac:spMkLst>
        </pc:spChg>
        <pc:spChg chg="mod">
          <ac:chgData name="Lluis Jimenez" userId="441e01f4-aa84-4ddb-ba72-5e6ce7c5bbaf" providerId="ADAL" clId="{844B51E5-6233-4F96-A3D6-9293D9980D64}" dt="2023-06-09T08:42:30.276" v="40" actId="20577"/>
          <ac:spMkLst>
            <pc:docMk/>
            <pc:sldMk cId="2601956939" sldId="1931"/>
            <ac:spMk id="9" creationId="{B7E653B1-71E6-658F-A2D4-DDF915CFBD34}"/>
          </ac:spMkLst>
        </pc:spChg>
        <pc:spChg chg="mod">
          <ac:chgData name="Lluis Jimenez" userId="441e01f4-aa84-4ddb-ba72-5e6ce7c5bbaf" providerId="ADAL" clId="{844B51E5-6233-4F96-A3D6-9293D9980D64}" dt="2023-06-09T08:42:35.652" v="42" actId="20577"/>
          <ac:spMkLst>
            <pc:docMk/>
            <pc:sldMk cId="2601956939" sldId="1931"/>
            <ac:spMk id="21" creationId="{398723F1-6327-D7D3-B9D1-4FDF8BCBCC88}"/>
          </ac:spMkLst>
        </pc:spChg>
        <pc:graphicFrameChg chg="mod">
          <ac:chgData name="Lluis Jimenez" userId="441e01f4-aa84-4ddb-ba72-5e6ce7c5bbaf" providerId="ADAL" clId="{844B51E5-6233-4F96-A3D6-9293D9980D64}" dt="2023-06-09T08:45:35.837" v="56"/>
          <ac:graphicFrameMkLst>
            <pc:docMk/>
            <pc:sldMk cId="2601956939" sldId="1931"/>
            <ac:graphicFrameMk id="19" creationId="{2AF68FDB-F33E-8449-06CF-7F8BEA07CDAB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09:46:27.051" v="361" actId="27918"/>
        <pc:sldMkLst>
          <pc:docMk/>
          <pc:sldMk cId="1152232067" sldId="1935"/>
        </pc:sldMkLst>
        <pc:spChg chg="del">
          <ac:chgData name="Lluis Jimenez" userId="441e01f4-aa84-4ddb-ba72-5e6ce7c5bbaf" providerId="ADAL" clId="{844B51E5-6233-4F96-A3D6-9293D9980D64}" dt="2023-06-09T09:42:57.094" v="337" actId="478"/>
          <ac:spMkLst>
            <pc:docMk/>
            <pc:sldMk cId="1152232067" sldId="1935"/>
            <ac:spMk id="3" creationId="{0229711A-B4BD-2337-A2C8-C32BCA0F581D}"/>
          </ac:spMkLst>
        </pc:spChg>
        <pc:spChg chg="mod">
          <ac:chgData name="Lluis Jimenez" userId="441e01f4-aa84-4ddb-ba72-5e6ce7c5bbaf" providerId="ADAL" clId="{844B51E5-6233-4F96-A3D6-9293D9980D64}" dt="2023-06-09T09:43:15.233" v="343" actId="20577"/>
          <ac:spMkLst>
            <pc:docMk/>
            <pc:sldMk cId="1152232067" sldId="1935"/>
            <ac:spMk id="4" creationId="{2F5BC91C-5004-FD4B-704B-3E180A5982DD}"/>
          </ac:spMkLst>
        </pc:spChg>
        <pc:spChg chg="del mod">
          <ac:chgData name="Lluis Jimenez" userId="441e01f4-aa84-4ddb-ba72-5e6ce7c5bbaf" providerId="ADAL" clId="{844B51E5-6233-4F96-A3D6-9293D9980D64}" dt="2023-06-09T09:45:58.732" v="356" actId="478"/>
          <ac:spMkLst>
            <pc:docMk/>
            <pc:sldMk cId="1152232067" sldId="1935"/>
            <ac:spMk id="10" creationId="{B6BD5F07-D2DC-1E8B-3112-A651FD0C3440}"/>
          </ac:spMkLst>
        </pc:spChg>
        <pc:spChg chg="mod">
          <ac:chgData name="Lluis Jimenez" userId="441e01f4-aa84-4ddb-ba72-5e6ce7c5bbaf" providerId="ADAL" clId="{844B51E5-6233-4F96-A3D6-9293D9980D64}" dt="2023-06-09T09:46:10.126" v="358" actId="1076"/>
          <ac:spMkLst>
            <pc:docMk/>
            <pc:sldMk cId="1152232067" sldId="1935"/>
            <ac:spMk id="11" creationId="{AC0604B2-FFE2-89CE-EC73-EFD6A58D793E}"/>
          </ac:spMkLst>
        </pc:spChg>
        <pc:graphicFrameChg chg="mod">
          <ac:chgData name="Lluis Jimenez" userId="441e01f4-aa84-4ddb-ba72-5e6ce7c5bbaf" providerId="ADAL" clId="{844B51E5-6233-4F96-A3D6-9293D9980D64}" dt="2023-06-09T09:46:04.694" v="357" actId="1076"/>
          <ac:graphicFrameMkLst>
            <pc:docMk/>
            <pc:sldMk cId="1152232067" sldId="1935"/>
            <ac:graphicFrameMk id="9" creationId="{9158005E-D30B-CA8A-080D-7D97A5EA4DF7}"/>
          </ac:graphicFrameMkLst>
        </pc:graphicFrameChg>
      </pc:sldChg>
      <pc:sldChg chg="modSp mod">
        <pc:chgData name="Lluis Jimenez" userId="441e01f4-aa84-4ddb-ba72-5e6ce7c5bbaf" providerId="ADAL" clId="{844B51E5-6233-4F96-A3D6-9293D9980D64}" dt="2023-06-09T10:07:20.999" v="1065" actId="20577"/>
        <pc:sldMkLst>
          <pc:docMk/>
          <pc:sldMk cId="2290689125" sldId="1936"/>
        </pc:sldMkLst>
        <pc:spChg chg="mod">
          <ac:chgData name="Lluis Jimenez" userId="441e01f4-aa84-4ddb-ba72-5e6ce7c5bbaf" providerId="ADAL" clId="{844B51E5-6233-4F96-A3D6-9293D9980D64}" dt="2023-06-09T10:07:20.999" v="1065" actId="20577"/>
          <ac:spMkLst>
            <pc:docMk/>
            <pc:sldMk cId="2290689125" sldId="1936"/>
            <ac:spMk id="5" creationId="{F2D5DB3A-8FA4-3566-F580-2BF6DD8A00C4}"/>
          </ac:spMkLst>
        </pc:spChg>
      </pc:sldChg>
      <pc:sldChg chg="delSp modSp mod">
        <pc:chgData name="Lluis Jimenez" userId="441e01f4-aa84-4ddb-ba72-5e6ce7c5bbaf" providerId="ADAL" clId="{844B51E5-6233-4F96-A3D6-9293D9980D64}" dt="2023-06-09T09:40:15.258" v="315" actId="27918"/>
        <pc:sldMkLst>
          <pc:docMk/>
          <pc:sldMk cId="1642248753" sldId="1940"/>
        </pc:sldMkLst>
        <pc:spChg chg="mod">
          <ac:chgData name="Lluis Jimenez" userId="441e01f4-aa84-4ddb-ba72-5e6ce7c5bbaf" providerId="ADAL" clId="{844B51E5-6233-4F96-A3D6-9293D9980D64}" dt="2023-06-09T09:39:01.873" v="308" actId="20577"/>
          <ac:spMkLst>
            <pc:docMk/>
            <pc:sldMk cId="1642248753" sldId="1940"/>
            <ac:spMk id="3" creationId="{702E0FD4-E869-FD1F-A19F-B6E6C87A9F4E}"/>
          </ac:spMkLst>
        </pc:spChg>
        <pc:spChg chg="del">
          <ac:chgData name="Lluis Jimenez" userId="441e01f4-aa84-4ddb-ba72-5e6ce7c5bbaf" providerId="ADAL" clId="{844B51E5-6233-4F96-A3D6-9293D9980D64}" dt="2023-06-09T09:39:04.123" v="309" actId="478"/>
          <ac:spMkLst>
            <pc:docMk/>
            <pc:sldMk cId="1642248753" sldId="1940"/>
            <ac:spMk id="4" creationId="{5C1F1B0C-538A-C95F-DFF2-A1C7D9E7FEC0}"/>
          </ac:spMkLst>
        </pc:spChg>
      </pc:sldChg>
      <pc:sldChg chg="delSp modSp mod">
        <pc:chgData name="Lluis Jimenez" userId="441e01f4-aa84-4ddb-ba72-5e6ce7c5bbaf" providerId="ADAL" clId="{844B51E5-6233-4F96-A3D6-9293D9980D64}" dt="2023-06-09T09:42:48.562" v="336" actId="478"/>
        <pc:sldMkLst>
          <pc:docMk/>
          <pc:sldMk cId="1879052508" sldId="1941"/>
        </pc:sldMkLst>
        <pc:spChg chg="mod">
          <ac:chgData name="Lluis Jimenez" userId="441e01f4-aa84-4ddb-ba72-5e6ce7c5bbaf" providerId="ADAL" clId="{844B51E5-6233-4F96-A3D6-9293D9980D64}" dt="2023-06-09T09:40:45.701" v="318" actId="20577"/>
          <ac:spMkLst>
            <pc:docMk/>
            <pc:sldMk cId="1879052508" sldId="1941"/>
            <ac:spMk id="3" creationId="{A7DC108C-51E3-8248-9CC5-93A1FC1498F8}"/>
          </ac:spMkLst>
        </pc:spChg>
        <pc:spChg chg="del">
          <ac:chgData name="Lluis Jimenez" userId="441e01f4-aa84-4ddb-ba72-5e6ce7c5bbaf" providerId="ADAL" clId="{844B51E5-6233-4F96-A3D6-9293D9980D64}" dt="2023-06-09T09:42:48.562" v="336" actId="478"/>
          <ac:spMkLst>
            <pc:docMk/>
            <pc:sldMk cId="1879052508" sldId="1941"/>
            <ac:spMk id="6" creationId="{AF0A4DEB-A803-9243-1F96-6CC931256A5F}"/>
          </ac:spMkLst>
        </pc:spChg>
        <pc:spChg chg="mod">
          <ac:chgData name="Lluis Jimenez" userId="441e01f4-aa84-4ddb-ba72-5e6ce7c5bbaf" providerId="ADAL" clId="{844B51E5-6233-4F96-A3D6-9293D9980D64}" dt="2023-06-09T09:42:40.170" v="335" actId="20577"/>
          <ac:spMkLst>
            <pc:docMk/>
            <pc:sldMk cId="1879052508" sldId="1941"/>
            <ac:spMk id="9" creationId="{5421C9E1-BFD9-9242-77DC-34E55190120C}"/>
          </ac:spMkLst>
        </pc:spChg>
        <pc:graphicFrameChg chg="mod">
          <ac:chgData name="Lluis Jimenez" userId="441e01f4-aa84-4ddb-ba72-5e6ce7c5bbaf" providerId="ADAL" clId="{844B51E5-6233-4F96-A3D6-9293D9980D64}" dt="2023-06-09T09:42:00.204" v="324"/>
          <ac:graphicFrameMkLst>
            <pc:docMk/>
            <pc:sldMk cId="1879052508" sldId="1941"/>
            <ac:graphicFrameMk id="4" creationId="{DB715819-93ED-04EB-9A6F-4589A83C0139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09:04:12.372" v="173" actId="20577"/>
        <pc:sldMkLst>
          <pc:docMk/>
          <pc:sldMk cId="568526222" sldId="2035"/>
        </pc:sldMkLst>
        <pc:spChg chg="del">
          <ac:chgData name="Lluis Jimenez" userId="441e01f4-aa84-4ddb-ba72-5e6ce7c5bbaf" providerId="ADAL" clId="{844B51E5-6233-4F96-A3D6-9293D9980D64}" dt="2023-06-09T08:48:32.021" v="75" actId="478"/>
          <ac:spMkLst>
            <pc:docMk/>
            <pc:sldMk cId="568526222" sldId="2035"/>
            <ac:spMk id="3" creationId="{5A504ADE-0E77-33AE-9599-8652E58375B7}"/>
          </ac:spMkLst>
        </pc:spChg>
        <pc:spChg chg="mod">
          <ac:chgData name="Lluis Jimenez" userId="441e01f4-aa84-4ddb-ba72-5e6ce7c5bbaf" providerId="ADAL" clId="{844B51E5-6233-4F96-A3D6-9293D9980D64}" dt="2023-06-09T09:04:12.372" v="173" actId="20577"/>
          <ac:spMkLst>
            <pc:docMk/>
            <pc:sldMk cId="568526222" sldId="2035"/>
            <ac:spMk id="4" creationId="{1E12453C-387F-2342-76B1-9A3684B62BDA}"/>
          </ac:spMkLst>
        </pc:spChg>
        <pc:graphicFrameChg chg="mod">
          <ac:chgData name="Lluis Jimenez" userId="441e01f4-aa84-4ddb-ba72-5e6ce7c5bbaf" providerId="ADAL" clId="{844B51E5-6233-4F96-A3D6-9293D9980D64}" dt="2023-06-09T08:57:01.018" v="97" actId="6549"/>
          <ac:graphicFrameMkLst>
            <pc:docMk/>
            <pc:sldMk cId="568526222" sldId="2035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09:06:33.013" v="186" actId="20577"/>
        <pc:sldMkLst>
          <pc:docMk/>
          <pc:sldMk cId="809527830" sldId="2036"/>
        </pc:sldMkLst>
        <pc:spChg chg="del">
          <ac:chgData name="Lluis Jimenez" userId="441e01f4-aa84-4ddb-ba72-5e6ce7c5bbaf" providerId="ADAL" clId="{844B51E5-6233-4F96-A3D6-9293D9980D64}" dt="2023-06-09T09:06:16.959" v="183" actId="478"/>
          <ac:spMkLst>
            <pc:docMk/>
            <pc:sldMk cId="809527830" sldId="2036"/>
            <ac:spMk id="3" creationId="{E9017EE3-E23E-002B-814F-A945D10C6C3B}"/>
          </ac:spMkLst>
        </pc:spChg>
        <pc:spChg chg="mod">
          <ac:chgData name="Lluis Jimenez" userId="441e01f4-aa84-4ddb-ba72-5e6ce7c5bbaf" providerId="ADAL" clId="{844B51E5-6233-4F96-A3D6-9293D9980D64}" dt="2023-06-09T09:06:33.013" v="186" actId="20577"/>
          <ac:spMkLst>
            <pc:docMk/>
            <pc:sldMk cId="809527830" sldId="2036"/>
            <ac:spMk id="4" creationId="{3237261F-FB9F-9676-69D5-DBE5B863B09A}"/>
          </ac:spMkLst>
        </pc:spChg>
        <pc:graphicFrameChg chg="mod">
          <ac:chgData name="Lluis Jimenez" userId="441e01f4-aa84-4ddb-ba72-5e6ce7c5bbaf" providerId="ADAL" clId="{844B51E5-6233-4F96-A3D6-9293D9980D64}" dt="2023-06-09T09:05:53.716" v="182" actId="20577"/>
          <ac:graphicFrameMkLst>
            <pc:docMk/>
            <pc:sldMk cId="809527830" sldId="2036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09:07:29.278" v="194" actId="20577"/>
        <pc:sldMkLst>
          <pc:docMk/>
          <pc:sldMk cId="3970710367" sldId="2038"/>
        </pc:sldMkLst>
        <pc:spChg chg="mod">
          <ac:chgData name="Lluis Jimenez" userId="441e01f4-aa84-4ddb-ba72-5e6ce7c5bbaf" providerId="ADAL" clId="{844B51E5-6233-4F96-A3D6-9293D9980D64}" dt="2023-06-09T09:07:29.278" v="194" actId="20577"/>
          <ac:spMkLst>
            <pc:docMk/>
            <pc:sldMk cId="3970710367" sldId="2038"/>
            <ac:spMk id="3" creationId="{2D55F225-9022-F091-6A59-F98AC86F8895}"/>
          </ac:spMkLst>
        </pc:spChg>
        <pc:spChg chg="del">
          <ac:chgData name="Lluis Jimenez" userId="441e01f4-aa84-4ddb-ba72-5e6ce7c5bbaf" providerId="ADAL" clId="{844B51E5-6233-4F96-A3D6-9293D9980D64}" dt="2023-06-09T09:07:25.179" v="191" actId="478"/>
          <ac:spMkLst>
            <pc:docMk/>
            <pc:sldMk cId="3970710367" sldId="2038"/>
            <ac:spMk id="4" creationId="{C788C4DE-C114-9496-E510-EB7BE5FC6400}"/>
          </ac:spMkLst>
        </pc:spChg>
      </pc:sldChg>
      <pc:sldChg chg="delSp modSp mod">
        <pc:chgData name="Lluis Jimenez" userId="441e01f4-aa84-4ddb-ba72-5e6ce7c5bbaf" providerId="ADAL" clId="{844B51E5-6233-4F96-A3D6-9293D9980D64}" dt="2023-06-09T09:08:40.034" v="202" actId="27918"/>
        <pc:sldMkLst>
          <pc:docMk/>
          <pc:sldMk cId="3320725865" sldId="2040"/>
        </pc:sldMkLst>
        <pc:spChg chg="del">
          <ac:chgData name="Lluis Jimenez" userId="441e01f4-aa84-4ddb-ba72-5e6ce7c5bbaf" providerId="ADAL" clId="{844B51E5-6233-4F96-A3D6-9293D9980D64}" dt="2023-06-09T09:07:33.594" v="195" actId="478"/>
          <ac:spMkLst>
            <pc:docMk/>
            <pc:sldMk cId="3320725865" sldId="2040"/>
            <ac:spMk id="2" creationId="{FE3532A8-7433-F5D3-4E74-6E81D57E105D}"/>
          </ac:spMkLst>
        </pc:spChg>
        <pc:spChg chg="mod">
          <ac:chgData name="Lluis Jimenez" userId="441e01f4-aa84-4ddb-ba72-5e6ce7c5bbaf" providerId="ADAL" clId="{844B51E5-6233-4F96-A3D6-9293D9980D64}" dt="2023-06-09T09:07:38.231" v="198" actId="20577"/>
          <ac:spMkLst>
            <pc:docMk/>
            <pc:sldMk cId="3320725865" sldId="2040"/>
            <ac:spMk id="5" creationId="{D5561E1D-9D00-F7FF-2F1B-BAD0BD647C59}"/>
          </ac:spMkLst>
        </pc:spChg>
      </pc:sldChg>
      <pc:sldChg chg="delSp modSp mod">
        <pc:chgData name="Lluis Jimenez" userId="441e01f4-aa84-4ddb-ba72-5e6ce7c5bbaf" providerId="ADAL" clId="{844B51E5-6233-4F96-A3D6-9293D9980D64}" dt="2023-06-09T09:12:03.680" v="215" actId="478"/>
        <pc:sldMkLst>
          <pc:docMk/>
          <pc:sldMk cId="1018141992" sldId="2041"/>
        </pc:sldMkLst>
        <pc:spChg chg="del">
          <ac:chgData name="Lluis Jimenez" userId="441e01f4-aa84-4ddb-ba72-5e6ce7c5bbaf" providerId="ADAL" clId="{844B51E5-6233-4F96-A3D6-9293D9980D64}" dt="2023-06-09T09:12:03.680" v="215" actId="478"/>
          <ac:spMkLst>
            <pc:docMk/>
            <pc:sldMk cId="1018141992" sldId="2041"/>
            <ac:spMk id="2" creationId="{3705C079-E133-AB2A-8329-68DDA5BFDF63}"/>
          </ac:spMkLst>
        </pc:spChg>
        <pc:spChg chg="mod">
          <ac:chgData name="Lluis Jimenez" userId="441e01f4-aa84-4ddb-ba72-5e6ce7c5bbaf" providerId="ADAL" clId="{844B51E5-6233-4F96-A3D6-9293D9980D64}" dt="2023-06-09T09:09:42.794" v="205" actId="20577"/>
          <ac:spMkLst>
            <pc:docMk/>
            <pc:sldMk cId="1018141992" sldId="2041"/>
            <ac:spMk id="5" creationId="{D5561E1D-9D00-F7FF-2F1B-BAD0BD647C59}"/>
          </ac:spMkLst>
        </pc:spChg>
        <pc:graphicFrameChg chg="mod">
          <ac:chgData name="Lluis Jimenez" userId="441e01f4-aa84-4ddb-ba72-5e6ce7c5bbaf" providerId="ADAL" clId="{844B51E5-6233-4F96-A3D6-9293D9980D64}" dt="2023-06-09T09:11:53.326" v="214" actId="20577"/>
          <ac:graphicFrameMkLst>
            <pc:docMk/>
            <pc:sldMk cId="1018141992" sldId="2041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09:12:57.357" v="223" actId="27918"/>
        <pc:sldMkLst>
          <pc:docMk/>
          <pc:sldMk cId="4005894626" sldId="2042"/>
        </pc:sldMkLst>
        <pc:spChg chg="mod">
          <ac:chgData name="Lluis Jimenez" userId="441e01f4-aa84-4ddb-ba72-5e6ce7c5bbaf" providerId="ADAL" clId="{844B51E5-6233-4F96-A3D6-9293D9980D64}" dt="2023-06-09T09:12:22.825" v="219" actId="20577"/>
          <ac:spMkLst>
            <pc:docMk/>
            <pc:sldMk cId="4005894626" sldId="2042"/>
            <ac:spMk id="3" creationId="{363F0708-ADD1-B316-45AD-B22697B6757C}"/>
          </ac:spMkLst>
        </pc:spChg>
        <pc:spChg chg="del">
          <ac:chgData name="Lluis Jimenez" userId="441e01f4-aa84-4ddb-ba72-5e6ce7c5bbaf" providerId="ADAL" clId="{844B51E5-6233-4F96-A3D6-9293D9980D64}" dt="2023-06-09T09:12:14.528" v="216" actId="478"/>
          <ac:spMkLst>
            <pc:docMk/>
            <pc:sldMk cId="4005894626" sldId="2042"/>
            <ac:spMk id="4" creationId="{70B5F00E-2B46-7E2F-2837-A534D494B8C0}"/>
          </ac:spMkLst>
        </pc:spChg>
      </pc:sldChg>
      <pc:sldChg chg="delSp modSp mod">
        <pc:chgData name="Lluis Jimenez" userId="441e01f4-aa84-4ddb-ba72-5e6ce7c5bbaf" providerId="ADAL" clId="{844B51E5-6233-4F96-A3D6-9293D9980D64}" dt="2023-06-09T10:09:16.347" v="1088" actId="20577"/>
        <pc:sldMkLst>
          <pc:docMk/>
          <pc:sldMk cId="4183381594" sldId="2043"/>
        </pc:sldMkLst>
        <pc:spChg chg="del">
          <ac:chgData name="Lluis Jimenez" userId="441e01f4-aa84-4ddb-ba72-5e6ce7c5bbaf" providerId="ADAL" clId="{844B51E5-6233-4F96-A3D6-9293D9980D64}" dt="2023-06-09T09:28:41.733" v="247" actId="478"/>
          <ac:spMkLst>
            <pc:docMk/>
            <pc:sldMk cId="4183381594" sldId="2043"/>
            <ac:spMk id="2" creationId="{3E502A25-539D-89FB-B4F6-DFC8F3F5CEDB}"/>
          </ac:spMkLst>
        </pc:spChg>
        <pc:spChg chg="mod">
          <ac:chgData name="Lluis Jimenez" userId="441e01f4-aa84-4ddb-ba72-5e6ce7c5bbaf" providerId="ADAL" clId="{844B51E5-6233-4F96-A3D6-9293D9980D64}" dt="2023-06-09T10:09:16.347" v="1088" actId="20577"/>
          <ac:spMkLst>
            <pc:docMk/>
            <pc:sldMk cId="4183381594" sldId="2043"/>
            <ac:spMk id="3" creationId="{100681F9-AE2D-3B94-475E-1DC60F5FEC7C}"/>
          </ac:spMkLst>
        </pc:spChg>
      </pc:sldChg>
      <pc:sldChg chg="delSp modSp mod">
        <pc:chgData name="Lluis Jimenez" userId="441e01f4-aa84-4ddb-ba72-5e6ce7c5bbaf" providerId="ADAL" clId="{844B51E5-6233-4F96-A3D6-9293D9980D64}" dt="2023-06-09T09:30:42.983" v="255" actId="20577"/>
        <pc:sldMkLst>
          <pc:docMk/>
          <pc:sldMk cId="1435241579" sldId="2044"/>
        </pc:sldMkLst>
        <pc:spChg chg="del">
          <ac:chgData name="Lluis Jimenez" userId="441e01f4-aa84-4ddb-ba72-5e6ce7c5bbaf" providerId="ADAL" clId="{844B51E5-6233-4F96-A3D6-9293D9980D64}" dt="2023-06-09T09:30:38.140" v="252" actId="478"/>
          <ac:spMkLst>
            <pc:docMk/>
            <pc:sldMk cId="1435241579" sldId="2044"/>
            <ac:spMk id="2" creationId="{0D164AE7-6BEF-D907-463B-97AEC72562EC}"/>
          </ac:spMkLst>
        </pc:spChg>
        <pc:spChg chg="mod">
          <ac:chgData name="Lluis Jimenez" userId="441e01f4-aa84-4ddb-ba72-5e6ce7c5bbaf" providerId="ADAL" clId="{844B51E5-6233-4F96-A3D6-9293D9980D64}" dt="2023-06-09T09:30:42.983" v="255" actId="20577"/>
          <ac:spMkLst>
            <pc:docMk/>
            <pc:sldMk cId="1435241579" sldId="2044"/>
            <ac:spMk id="3" creationId="{100681F9-AE2D-3B94-475E-1DC60F5FEC7C}"/>
          </ac:spMkLst>
        </pc:spChg>
      </pc:sldChg>
      <pc:sldChg chg="delSp modSp del mod">
        <pc:chgData name="Lluis Jimenez" userId="441e01f4-aa84-4ddb-ba72-5e6ce7c5bbaf" providerId="ADAL" clId="{844B51E5-6233-4F96-A3D6-9293D9980D64}" dt="2023-06-09T09:31:21.873" v="260" actId="2696"/>
        <pc:sldMkLst>
          <pc:docMk/>
          <pc:sldMk cId="1210802115" sldId="2045"/>
        </pc:sldMkLst>
        <pc:spChg chg="del">
          <ac:chgData name="Lluis Jimenez" userId="441e01f4-aa84-4ddb-ba72-5e6ce7c5bbaf" providerId="ADAL" clId="{844B51E5-6233-4F96-A3D6-9293D9980D64}" dt="2023-06-09T09:30:48.451" v="256" actId="478"/>
          <ac:spMkLst>
            <pc:docMk/>
            <pc:sldMk cId="1210802115" sldId="2045"/>
            <ac:spMk id="2" creationId="{C0E89491-DE20-93E0-7B73-0DB2B476E411}"/>
          </ac:spMkLst>
        </pc:spChg>
        <pc:spChg chg="mod">
          <ac:chgData name="Lluis Jimenez" userId="441e01f4-aa84-4ddb-ba72-5e6ce7c5bbaf" providerId="ADAL" clId="{844B51E5-6233-4F96-A3D6-9293D9980D64}" dt="2023-06-09T09:30:52.247" v="259" actId="20577"/>
          <ac:spMkLst>
            <pc:docMk/>
            <pc:sldMk cId="1210802115" sldId="2045"/>
            <ac:spMk id="10" creationId="{D65FD1F3-993E-9926-9A7B-9918D735C598}"/>
          </ac:spMkLst>
        </pc:spChg>
      </pc:sldChg>
      <pc:sldChg chg="delSp modSp mod">
        <pc:chgData name="Lluis Jimenez" userId="441e01f4-aa84-4ddb-ba72-5e6ce7c5bbaf" providerId="ADAL" clId="{844B51E5-6233-4F96-A3D6-9293D9980D64}" dt="2023-06-09T09:32:24.288" v="269" actId="478"/>
        <pc:sldMkLst>
          <pc:docMk/>
          <pc:sldMk cId="2654531085" sldId="2046"/>
        </pc:sldMkLst>
        <pc:spChg chg="del">
          <ac:chgData name="Lluis Jimenez" userId="441e01f4-aa84-4ddb-ba72-5e6ce7c5bbaf" providerId="ADAL" clId="{844B51E5-6233-4F96-A3D6-9293D9980D64}" dt="2023-06-09T09:32:24.288" v="269" actId="478"/>
          <ac:spMkLst>
            <pc:docMk/>
            <pc:sldMk cId="2654531085" sldId="2046"/>
            <ac:spMk id="2" creationId="{5B29AE98-B776-4F92-7FB9-028D206C7976}"/>
          </ac:spMkLst>
        </pc:spChg>
        <pc:spChg chg="mod">
          <ac:chgData name="Lluis Jimenez" userId="441e01f4-aa84-4ddb-ba72-5e6ce7c5bbaf" providerId="ADAL" clId="{844B51E5-6233-4F96-A3D6-9293D9980D64}" dt="2023-06-09T09:31:59.843" v="263" actId="20577"/>
          <ac:spMkLst>
            <pc:docMk/>
            <pc:sldMk cId="2654531085" sldId="2046"/>
            <ac:spMk id="3" creationId="{100681F9-AE2D-3B94-475E-1DC60F5FEC7C}"/>
          </ac:spMkLst>
        </pc:spChg>
      </pc:sldChg>
      <pc:sldChg chg="delSp modSp mod">
        <pc:chgData name="Lluis Jimenez" userId="441e01f4-aa84-4ddb-ba72-5e6ce7c5bbaf" providerId="ADAL" clId="{844B51E5-6233-4F96-A3D6-9293D9980D64}" dt="2023-06-09T09:33:03.862" v="276" actId="27918"/>
        <pc:sldMkLst>
          <pc:docMk/>
          <pc:sldMk cId="1476090007" sldId="2047"/>
        </pc:sldMkLst>
        <pc:spChg chg="del">
          <ac:chgData name="Lluis Jimenez" userId="441e01f4-aa84-4ddb-ba72-5e6ce7c5bbaf" providerId="ADAL" clId="{844B51E5-6233-4F96-A3D6-9293D9980D64}" dt="2023-06-09T09:32:30.561" v="270" actId="478"/>
          <ac:spMkLst>
            <pc:docMk/>
            <pc:sldMk cId="1476090007" sldId="2047"/>
            <ac:spMk id="2" creationId="{07A1760B-51FF-CDC1-5654-F4E2CDF836C5}"/>
          </ac:spMkLst>
        </pc:spChg>
        <pc:spChg chg="mod">
          <ac:chgData name="Lluis Jimenez" userId="441e01f4-aa84-4ddb-ba72-5e6ce7c5bbaf" providerId="ADAL" clId="{844B51E5-6233-4F96-A3D6-9293D9980D64}" dt="2023-06-09T09:32:36.123" v="273" actId="20577"/>
          <ac:spMkLst>
            <pc:docMk/>
            <pc:sldMk cId="1476090007" sldId="2047"/>
            <ac:spMk id="3" creationId="{100681F9-AE2D-3B94-475E-1DC60F5FEC7C}"/>
          </ac:spMkLst>
        </pc:spChg>
      </pc:sldChg>
      <pc:sldChg chg="delSp modSp mod">
        <pc:chgData name="Lluis Jimenez" userId="441e01f4-aa84-4ddb-ba72-5e6ce7c5bbaf" providerId="ADAL" clId="{844B51E5-6233-4F96-A3D6-9293D9980D64}" dt="2023-06-09T09:36:18.172" v="286" actId="27918"/>
        <pc:sldMkLst>
          <pc:docMk/>
          <pc:sldMk cId="1323687808" sldId="2049"/>
        </pc:sldMkLst>
        <pc:spChg chg="del">
          <ac:chgData name="Lluis Jimenez" userId="441e01f4-aa84-4ddb-ba72-5e6ce7c5bbaf" providerId="ADAL" clId="{844B51E5-6233-4F96-A3D6-9293D9980D64}" dt="2023-06-09T09:34:51.826" v="277" actId="478"/>
          <ac:spMkLst>
            <pc:docMk/>
            <pc:sldMk cId="1323687808" sldId="2049"/>
            <ac:spMk id="2" creationId="{4346948B-8F0F-9464-C9A0-B88D9EF2D8EE}"/>
          </ac:spMkLst>
        </pc:spChg>
        <pc:spChg chg="mod">
          <ac:chgData name="Lluis Jimenez" userId="441e01f4-aa84-4ddb-ba72-5e6ce7c5bbaf" providerId="ADAL" clId="{844B51E5-6233-4F96-A3D6-9293D9980D64}" dt="2023-06-09T09:35:07.904" v="282" actId="20577"/>
          <ac:spMkLst>
            <pc:docMk/>
            <pc:sldMk cId="1323687808" sldId="2049"/>
            <ac:spMk id="5" creationId="{A547A680-419D-18C2-A9AD-B5204EE9E367}"/>
          </ac:spMkLst>
        </pc:spChg>
      </pc:sldChg>
      <pc:sldChg chg="delSp modSp mod">
        <pc:chgData name="Lluis Jimenez" userId="441e01f4-aa84-4ddb-ba72-5e6ce7c5bbaf" providerId="ADAL" clId="{844B51E5-6233-4F96-A3D6-9293D9980D64}" dt="2023-06-09T09:38:42.765" v="305" actId="27918"/>
        <pc:sldMkLst>
          <pc:docMk/>
          <pc:sldMk cId="3974232614" sldId="2050"/>
        </pc:sldMkLst>
        <pc:spChg chg="del">
          <ac:chgData name="Lluis Jimenez" userId="441e01f4-aa84-4ddb-ba72-5e6ce7c5bbaf" providerId="ADAL" clId="{844B51E5-6233-4F96-A3D6-9293D9980D64}" dt="2023-06-09T09:37:26.827" v="295" actId="478"/>
          <ac:spMkLst>
            <pc:docMk/>
            <pc:sldMk cId="3974232614" sldId="2050"/>
            <ac:spMk id="2" creationId="{9BE6D077-311E-5257-8804-0B562F0BC03E}"/>
          </ac:spMkLst>
        </pc:spChg>
        <pc:spChg chg="mod">
          <ac:chgData name="Lluis Jimenez" userId="441e01f4-aa84-4ddb-ba72-5e6ce7c5bbaf" providerId="ADAL" clId="{844B51E5-6233-4F96-A3D6-9293D9980D64}" dt="2023-06-09T09:37:42.455" v="301" actId="20577"/>
          <ac:spMkLst>
            <pc:docMk/>
            <pc:sldMk cId="3974232614" sldId="2050"/>
            <ac:spMk id="5" creationId="{32F4A453-622A-352F-C50F-242E6761F11D}"/>
          </ac:spMkLst>
        </pc:spChg>
      </pc:sldChg>
      <pc:sldChg chg="delSp modSp mod">
        <pc:chgData name="Lluis Jimenez" userId="441e01f4-aa84-4ddb-ba72-5e6ce7c5bbaf" providerId="ADAL" clId="{844B51E5-6233-4F96-A3D6-9293D9980D64}" dt="2023-06-09T09:37:23.076" v="294" actId="20577"/>
        <pc:sldMkLst>
          <pc:docMk/>
          <pc:sldMk cId="632052069" sldId="2051"/>
        </pc:sldMkLst>
        <pc:spChg chg="del">
          <ac:chgData name="Lluis Jimenez" userId="441e01f4-aa84-4ddb-ba72-5e6ce7c5bbaf" providerId="ADAL" clId="{844B51E5-6233-4F96-A3D6-9293D9980D64}" dt="2023-06-09T09:36:24.186" v="287" actId="478"/>
          <ac:spMkLst>
            <pc:docMk/>
            <pc:sldMk cId="632052069" sldId="2051"/>
            <ac:spMk id="2" creationId="{3CB2A1B9-3791-BECF-A682-A465F9AE9C4E}"/>
          </ac:spMkLst>
        </pc:spChg>
        <pc:spChg chg="mod">
          <ac:chgData name="Lluis Jimenez" userId="441e01f4-aa84-4ddb-ba72-5e6ce7c5bbaf" providerId="ADAL" clId="{844B51E5-6233-4F96-A3D6-9293D9980D64}" dt="2023-06-09T09:37:23.076" v="294" actId="20577"/>
          <ac:spMkLst>
            <pc:docMk/>
            <pc:sldMk cId="632052069" sldId="2051"/>
            <ac:spMk id="10" creationId="{D65FD1F3-993E-9926-9A7B-9918D735C598}"/>
          </ac:spMkLst>
        </pc:spChg>
      </pc:sldChg>
      <pc:sldChg chg="delSp modSp mod">
        <pc:chgData name="Lluis Jimenez" userId="441e01f4-aa84-4ddb-ba72-5e6ce7c5bbaf" providerId="ADAL" clId="{844B51E5-6233-4F96-A3D6-9293D9980D64}" dt="2023-06-09T08:39:18.485" v="29" actId="478"/>
        <pc:sldMkLst>
          <pc:docMk/>
          <pc:sldMk cId="3133955489" sldId="2054"/>
        </pc:sldMkLst>
        <pc:spChg chg="mod">
          <ac:chgData name="Lluis Jimenez" userId="441e01f4-aa84-4ddb-ba72-5e6ce7c5bbaf" providerId="ADAL" clId="{844B51E5-6233-4F96-A3D6-9293D9980D64}" dt="2023-06-09T08:36:19.325" v="22" actId="20577"/>
          <ac:spMkLst>
            <pc:docMk/>
            <pc:sldMk cId="3133955489" sldId="2054"/>
            <ac:spMk id="3" creationId="{2D55F225-9022-F091-6A59-F98AC86F8895}"/>
          </ac:spMkLst>
        </pc:spChg>
        <pc:spChg chg="del">
          <ac:chgData name="Lluis Jimenez" userId="441e01f4-aa84-4ddb-ba72-5e6ce7c5bbaf" providerId="ADAL" clId="{844B51E5-6233-4F96-A3D6-9293D9980D64}" dt="2023-06-09T08:39:18.485" v="29" actId="478"/>
          <ac:spMkLst>
            <pc:docMk/>
            <pc:sldMk cId="3133955489" sldId="2054"/>
            <ac:spMk id="5" creationId="{B6921810-006D-4D43-9C1F-9BD677721FD5}"/>
          </ac:spMkLst>
        </pc:spChg>
        <pc:spChg chg="mod">
          <ac:chgData name="Lluis Jimenez" userId="441e01f4-aa84-4ddb-ba72-5e6ce7c5bbaf" providerId="ADAL" clId="{844B51E5-6233-4F96-A3D6-9293D9980D64}" dt="2023-06-09T08:39:13.699" v="28" actId="20577"/>
          <ac:spMkLst>
            <pc:docMk/>
            <pc:sldMk cId="3133955489" sldId="2054"/>
            <ac:spMk id="8" creationId="{54B6DA12-BCBF-1886-160D-3B429EEF299C}"/>
          </ac:spMkLst>
        </pc:spChg>
        <pc:graphicFrameChg chg="mod">
          <ac:chgData name="Lluis Jimenez" userId="441e01f4-aa84-4ddb-ba72-5e6ce7c5bbaf" providerId="ADAL" clId="{844B51E5-6233-4F96-A3D6-9293D9980D64}" dt="2023-06-09T08:35:19.969" v="16"/>
          <ac:graphicFrameMkLst>
            <pc:docMk/>
            <pc:sldMk cId="3133955489" sldId="2054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844B51E5-6233-4F96-A3D6-9293D9980D64}" dt="2023-06-09T10:08:41.014" v="1086" actId="20577"/>
        <pc:sldMkLst>
          <pc:docMk/>
          <pc:sldMk cId="182997436" sldId="2056"/>
        </pc:sldMkLst>
        <pc:spChg chg="mod">
          <ac:chgData name="Lluis Jimenez" userId="441e01f4-aa84-4ddb-ba72-5e6ce7c5bbaf" providerId="ADAL" clId="{844B51E5-6233-4F96-A3D6-9293D9980D64}" dt="2023-06-09T10:08:41.014" v="1086" actId="20577"/>
          <ac:spMkLst>
            <pc:docMk/>
            <pc:sldMk cId="182997436" sldId="2056"/>
            <ac:spMk id="2" creationId="{D711FC69-511C-A978-358C-E2CF7F763F2E}"/>
          </ac:spMkLst>
        </pc:spChg>
        <pc:spChg chg="del">
          <ac:chgData name="Lluis Jimenez" userId="441e01f4-aa84-4ddb-ba72-5e6ce7c5bbaf" providerId="ADAL" clId="{844B51E5-6233-4F96-A3D6-9293D9980D64}" dt="2023-06-09T09:58:24.741" v="692" actId="478"/>
          <ac:spMkLst>
            <pc:docMk/>
            <pc:sldMk cId="182997436" sldId="2056"/>
            <ac:spMk id="3" creationId="{9B2B7CDE-FE2E-DCAB-0C6B-B6F6CA27478D}"/>
          </ac:spMkLst>
        </pc:spChg>
      </pc:sldChg>
      <pc:sldChg chg="delSp modSp mod">
        <pc:chgData name="Lluis Jimenez" userId="441e01f4-aa84-4ddb-ba72-5e6ce7c5bbaf" providerId="ADAL" clId="{844B51E5-6233-4F96-A3D6-9293D9980D64}" dt="2023-06-09T09:28:23.977" v="246" actId="20577"/>
        <pc:sldMkLst>
          <pc:docMk/>
          <pc:sldMk cId="2546954382" sldId="2064"/>
        </pc:sldMkLst>
        <pc:spChg chg="mod">
          <ac:chgData name="Lluis Jimenez" userId="441e01f4-aa84-4ddb-ba72-5e6ce7c5bbaf" providerId="ADAL" clId="{844B51E5-6233-4F96-A3D6-9293D9980D64}" dt="2023-06-09T09:28:23.977" v="246" actId="20577"/>
          <ac:spMkLst>
            <pc:docMk/>
            <pc:sldMk cId="2546954382" sldId="2064"/>
            <ac:spMk id="3" creationId="{363F0708-ADD1-B316-45AD-B22697B6757C}"/>
          </ac:spMkLst>
        </pc:spChg>
        <pc:spChg chg="del">
          <ac:chgData name="Lluis Jimenez" userId="441e01f4-aa84-4ddb-ba72-5e6ce7c5bbaf" providerId="ADAL" clId="{844B51E5-6233-4F96-A3D6-9293D9980D64}" dt="2023-06-09T09:13:31.387" v="224" actId="478"/>
          <ac:spMkLst>
            <pc:docMk/>
            <pc:sldMk cId="2546954382" sldId="2064"/>
            <ac:spMk id="5" creationId="{7181BCDE-C675-9952-E040-66B3B3116F15}"/>
          </ac:spMkLst>
        </pc:spChg>
        <pc:graphicFrameChg chg="mod">
          <ac:chgData name="Lluis Jimenez" userId="441e01f4-aa84-4ddb-ba72-5e6ce7c5bbaf" providerId="ADAL" clId="{844B51E5-6233-4F96-A3D6-9293D9980D64}" dt="2023-06-09T09:16:41.388" v="240" actId="20577"/>
          <ac:graphicFrameMkLst>
            <pc:docMk/>
            <pc:sldMk cId="2546954382" sldId="2064"/>
            <ac:graphicFrameMk id="6" creationId="{2AFF6F7D-7D39-4729-DA67-0EB98F0490E3}"/>
          </ac:graphicFrameMkLst>
        </pc:graphicFrameChg>
      </pc:sldChg>
    </pc:docChg>
  </pc:docChgLst>
  <pc:docChgLst>
    <pc:chgData name="Lluis Jimenez" userId="441e01f4-aa84-4ddb-ba72-5e6ce7c5bbaf" providerId="ADAL" clId="{700E78C0-839E-441B-9D2E-E87EE1AA4E54}"/>
    <pc:docChg chg="undo redo custSel delSld modSld modMainMaster">
      <pc:chgData name="Lluis Jimenez" userId="441e01f4-aa84-4ddb-ba72-5e6ce7c5bbaf" providerId="ADAL" clId="{700E78C0-839E-441B-9D2E-E87EE1AA4E54}" dt="2023-06-07T11:57:35.544" v="2936" actId="1076"/>
      <pc:docMkLst>
        <pc:docMk/>
      </pc:docMkLst>
      <pc:sldChg chg="delSp modSp mod">
        <pc:chgData name="Lluis Jimenez" userId="441e01f4-aa84-4ddb-ba72-5e6ce7c5bbaf" providerId="ADAL" clId="{700E78C0-839E-441B-9D2E-E87EE1AA4E54}" dt="2023-05-30T07:25:51.408" v="2554" actId="20577"/>
        <pc:sldMkLst>
          <pc:docMk/>
          <pc:sldMk cId="0" sldId="825"/>
        </pc:sldMkLst>
        <pc:spChg chg="del">
          <ac:chgData name="Lluis Jimenez" userId="441e01f4-aa84-4ddb-ba72-5e6ce7c5bbaf" providerId="ADAL" clId="{700E78C0-839E-441B-9D2E-E87EE1AA4E54}" dt="2023-05-24T13:54:02.504" v="2461" actId="478"/>
          <ac:spMkLst>
            <pc:docMk/>
            <pc:sldMk cId="0" sldId="825"/>
            <ac:spMk id="2" creationId="{670FD3E1-C624-3FA4-AC0C-065CD5872684}"/>
          </ac:spMkLst>
        </pc:spChg>
        <pc:spChg chg="del">
          <ac:chgData name="Lluis Jimenez" userId="441e01f4-aa84-4ddb-ba72-5e6ce7c5bbaf" providerId="ADAL" clId="{700E78C0-839E-441B-9D2E-E87EE1AA4E54}" dt="2023-05-23T07:39:46.365" v="77" actId="478"/>
          <ac:spMkLst>
            <pc:docMk/>
            <pc:sldMk cId="0" sldId="825"/>
            <ac:spMk id="3" creationId="{B1C92F3C-58C4-8F74-321E-34F159EBF746}"/>
          </ac:spMkLst>
        </pc:spChg>
        <pc:spChg chg="mod">
          <ac:chgData name="Lluis Jimenez" userId="441e01f4-aa84-4ddb-ba72-5e6ce7c5bbaf" providerId="ADAL" clId="{700E78C0-839E-441B-9D2E-E87EE1AA4E54}" dt="2023-05-30T07:25:51.408" v="2554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Sp mod">
        <pc:chgData name="Lluis Jimenez" userId="441e01f4-aa84-4ddb-ba72-5e6ce7c5bbaf" providerId="ADAL" clId="{700E78C0-839E-441B-9D2E-E87EE1AA4E54}" dt="2023-05-29T10:29:35.057" v="2539" actId="20577"/>
        <pc:sldMkLst>
          <pc:docMk/>
          <pc:sldMk cId="62954349" sldId="1552"/>
        </pc:sldMkLst>
        <pc:spChg chg="mod">
          <ac:chgData name="Lluis Jimenez" userId="441e01f4-aa84-4ddb-ba72-5e6ce7c5bbaf" providerId="ADAL" clId="{700E78C0-839E-441B-9D2E-E87EE1AA4E54}" dt="2023-05-29T10:29:35.057" v="2539" actId="20577"/>
          <ac:spMkLst>
            <pc:docMk/>
            <pc:sldMk cId="62954349" sldId="1552"/>
            <ac:spMk id="2" creationId="{49E22725-B2F6-9A30-F219-3E7845AEE684}"/>
          </ac:spMkLst>
        </pc:spChg>
        <pc:spChg chg="del">
          <ac:chgData name="Lluis Jimenez" userId="441e01f4-aa84-4ddb-ba72-5e6ce7c5bbaf" providerId="ADAL" clId="{700E78C0-839E-441B-9D2E-E87EE1AA4E54}" dt="2023-05-23T07:40:10.594" v="78" actId="478"/>
          <ac:spMkLst>
            <pc:docMk/>
            <pc:sldMk cId="62954349" sldId="1552"/>
            <ac:spMk id="3" creationId="{2983B58A-8329-DCFD-7968-45D0DAB68504}"/>
          </ac:spMkLst>
        </pc:spChg>
      </pc:sldChg>
      <pc:sldChg chg="addSp delSp modSp mod">
        <pc:chgData name="Lluis Jimenez" userId="441e01f4-aa84-4ddb-ba72-5e6ce7c5bbaf" providerId="ADAL" clId="{700E78C0-839E-441B-9D2E-E87EE1AA4E54}" dt="2023-05-23T07:36:38.622" v="55" actId="478"/>
        <pc:sldMkLst>
          <pc:docMk/>
          <pc:sldMk cId="2173830387" sldId="1586"/>
        </pc:sldMkLst>
        <pc:spChg chg="add del mod">
          <ac:chgData name="Lluis Jimenez" userId="441e01f4-aa84-4ddb-ba72-5e6ce7c5bbaf" providerId="ADAL" clId="{700E78C0-839E-441B-9D2E-E87EE1AA4E54}" dt="2023-05-23T07:36:38.622" v="55" actId="478"/>
          <ac:spMkLst>
            <pc:docMk/>
            <pc:sldMk cId="2173830387" sldId="1586"/>
            <ac:spMk id="2" creationId="{CEEB3EE1-1C0A-74E2-C875-FC7FF0E9D827}"/>
          </ac:spMkLst>
        </pc:spChg>
        <pc:spChg chg="add mod">
          <ac:chgData name="Lluis Jimenez" userId="441e01f4-aa84-4ddb-ba72-5e6ce7c5bbaf" providerId="ADAL" clId="{700E78C0-839E-441B-9D2E-E87EE1AA4E54}" dt="2023-05-23T07:30:39.793" v="25" actId="164"/>
          <ac:spMkLst>
            <pc:docMk/>
            <pc:sldMk cId="2173830387" sldId="1586"/>
            <ac:spMk id="4" creationId="{9E95A572-7941-0E3E-D7E8-0BCA7013D066}"/>
          </ac:spMkLst>
        </pc:spChg>
        <pc:spChg chg="add mod">
          <ac:chgData name="Lluis Jimenez" userId="441e01f4-aa84-4ddb-ba72-5e6ce7c5bbaf" providerId="ADAL" clId="{700E78C0-839E-441B-9D2E-E87EE1AA4E54}" dt="2023-05-23T07:30:39.793" v="25" actId="164"/>
          <ac:spMkLst>
            <pc:docMk/>
            <pc:sldMk cId="2173830387" sldId="1586"/>
            <ac:spMk id="8" creationId="{DA4A80FD-F3E4-FA3A-8A81-E76D29290481}"/>
          </ac:spMkLst>
        </pc:spChg>
        <pc:spChg chg="mod">
          <ac:chgData name="Lluis Jimenez" userId="441e01f4-aa84-4ddb-ba72-5e6ce7c5bbaf" providerId="ADAL" clId="{700E78C0-839E-441B-9D2E-E87EE1AA4E54}" dt="2023-05-23T07:30:57.685" v="48" actId="20577"/>
          <ac:spMkLst>
            <pc:docMk/>
            <pc:sldMk cId="2173830387" sldId="1586"/>
            <ac:spMk id="12" creationId="{84CFCF6E-7C41-83C0-2003-18F0ACE4F953}"/>
          </ac:spMkLst>
        </pc:spChg>
        <pc:grpChg chg="add mod">
          <ac:chgData name="Lluis Jimenez" userId="441e01f4-aa84-4ddb-ba72-5e6ce7c5bbaf" providerId="ADAL" clId="{700E78C0-839E-441B-9D2E-E87EE1AA4E54}" dt="2023-05-23T07:34:03.741" v="52" actId="1076"/>
          <ac:grpSpMkLst>
            <pc:docMk/>
            <pc:sldMk cId="2173830387" sldId="1586"/>
            <ac:grpSpMk id="15" creationId="{E82FEC07-FC99-C7A7-6D65-22FC8340D771}"/>
          </ac:grpSpMkLst>
        </pc:grpChg>
      </pc:sldChg>
      <pc:sldChg chg="addSp delSp modSp mod">
        <pc:chgData name="Lluis Jimenez" userId="441e01f4-aa84-4ddb-ba72-5e6ce7c5bbaf" providerId="ADAL" clId="{700E78C0-839E-441B-9D2E-E87EE1AA4E54}" dt="2023-05-29T09:08:38.167" v="2536" actId="13926"/>
        <pc:sldMkLst>
          <pc:docMk/>
          <pc:sldMk cId="1885768658" sldId="1891"/>
        </pc:sldMkLst>
        <pc:spChg chg="del">
          <ac:chgData name="Lluis Jimenez" userId="441e01f4-aa84-4ddb-ba72-5e6ce7c5bbaf" providerId="ADAL" clId="{700E78C0-839E-441B-9D2E-E87EE1AA4E54}" dt="2023-05-24T12:58:18.040" v="1424" actId="478"/>
          <ac:spMkLst>
            <pc:docMk/>
            <pc:sldMk cId="1885768658" sldId="1891"/>
            <ac:spMk id="2" creationId="{BD2DEC35-CA80-2D31-0CA0-F920B2985B66}"/>
          </ac:spMkLst>
        </pc:spChg>
        <pc:spChg chg="add mod">
          <ac:chgData name="Lluis Jimenez" userId="441e01f4-aa84-4ddb-ba72-5e6ce7c5bbaf" providerId="ADAL" clId="{700E78C0-839E-441B-9D2E-E87EE1AA4E54}" dt="2023-05-24T13:21:48.838" v="1786" actId="207"/>
          <ac:spMkLst>
            <pc:docMk/>
            <pc:sldMk cId="1885768658" sldId="1891"/>
            <ac:spMk id="3" creationId="{FA3BC2F2-67F2-95CC-B305-5D37F6560779}"/>
          </ac:spMkLst>
        </pc:spChg>
        <pc:spChg chg="mod">
          <ac:chgData name="Lluis Jimenez" userId="441e01f4-aa84-4ddb-ba72-5e6ce7c5bbaf" providerId="ADAL" clId="{700E78C0-839E-441B-9D2E-E87EE1AA4E54}" dt="2023-05-29T09:08:38.167" v="2536" actId="13926"/>
          <ac:spMkLst>
            <pc:docMk/>
            <pc:sldMk cId="1885768658" sldId="1891"/>
            <ac:spMk id="5" creationId="{3C434BE7-2458-F865-C7E4-68210169E9E1}"/>
          </ac:spMkLst>
        </pc:spChg>
      </pc:sldChg>
      <pc:sldChg chg="delSp modSp mod">
        <pc:chgData name="Lluis Jimenez" userId="441e01f4-aa84-4ddb-ba72-5e6ce7c5bbaf" providerId="ADAL" clId="{700E78C0-839E-441B-9D2E-E87EE1AA4E54}" dt="2023-05-23T08:30:48.767" v="212" actId="478"/>
        <pc:sldMkLst>
          <pc:docMk/>
          <pc:sldMk cId="418612014" sldId="1901"/>
        </pc:sldMkLst>
        <pc:spChg chg="del">
          <ac:chgData name="Lluis Jimenez" userId="441e01f4-aa84-4ddb-ba72-5e6ce7c5bbaf" providerId="ADAL" clId="{700E78C0-839E-441B-9D2E-E87EE1AA4E54}" dt="2023-05-23T08:30:48.767" v="212" actId="478"/>
          <ac:spMkLst>
            <pc:docMk/>
            <pc:sldMk cId="418612014" sldId="1901"/>
            <ac:spMk id="2" creationId="{3B5CA526-E1D7-5E37-5C98-FBFF9926A370}"/>
          </ac:spMkLst>
        </pc:spChg>
        <pc:spChg chg="mod">
          <ac:chgData name="Lluis Jimenez" userId="441e01f4-aa84-4ddb-ba72-5e6ce7c5bbaf" providerId="ADAL" clId="{700E78C0-839E-441B-9D2E-E87EE1AA4E54}" dt="2023-05-23T08:30:46.004" v="211" actId="14100"/>
          <ac:spMkLst>
            <pc:docMk/>
            <pc:sldMk cId="418612014" sldId="1901"/>
            <ac:spMk id="8" creationId="{79934EC0-E732-ABCE-9A0B-7184E09E0E2C}"/>
          </ac:spMkLst>
        </pc:spChg>
      </pc:sldChg>
      <pc:sldChg chg="delSp modSp mod">
        <pc:chgData name="Lluis Jimenez" userId="441e01f4-aa84-4ddb-ba72-5e6ce7c5bbaf" providerId="ADAL" clId="{700E78C0-839E-441B-9D2E-E87EE1AA4E54}" dt="2023-05-24T09:44:19.152" v="330" actId="478"/>
        <pc:sldMkLst>
          <pc:docMk/>
          <pc:sldMk cId="2726132238" sldId="1912"/>
        </pc:sldMkLst>
        <pc:spChg chg="mod">
          <ac:chgData name="Lluis Jimenez" userId="441e01f4-aa84-4ddb-ba72-5e6ce7c5bbaf" providerId="ADAL" clId="{700E78C0-839E-441B-9D2E-E87EE1AA4E54}" dt="2023-05-24T09:40:34.638" v="322" actId="20577"/>
          <ac:spMkLst>
            <pc:docMk/>
            <pc:sldMk cId="2726132238" sldId="1912"/>
            <ac:spMk id="3" creationId="{7E4D9A7A-A470-5A2A-FD88-7EA9FCE107BE}"/>
          </ac:spMkLst>
        </pc:spChg>
        <pc:spChg chg="del mod">
          <ac:chgData name="Lluis Jimenez" userId="441e01f4-aa84-4ddb-ba72-5e6ce7c5bbaf" providerId="ADAL" clId="{700E78C0-839E-441B-9D2E-E87EE1AA4E54}" dt="2023-05-24T09:44:19.152" v="330" actId="478"/>
          <ac:spMkLst>
            <pc:docMk/>
            <pc:sldMk cId="2726132238" sldId="1912"/>
            <ac:spMk id="4" creationId="{B1DC8EB2-6060-7D4D-F258-032B9FE5B6C5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1:46.688" v="701" actId="13926"/>
        <pc:sldMkLst>
          <pc:docMk/>
          <pc:sldMk cId="3123616412" sldId="1916"/>
        </pc:sldMkLst>
        <pc:spChg chg="mod">
          <ac:chgData name="Lluis Jimenez" userId="441e01f4-aa84-4ddb-ba72-5e6ce7c5bbaf" providerId="ADAL" clId="{700E78C0-839E-441B-9D2E-E87EE1AA4E54}" dt="2023-05-24T09:47:50.797" v="463" actId="20577"/>
          <ac:spMkLst>
            <pc:docMk/>
            <pc:sldMk cId="3123616412" sldId="1916"/>
            <ac:spMk id="2" creationId="{DE4332EB-9CBA-EBF3-F9E0-E92473E73958}"/>
          </ac:spMkLst>
        </pc:spChg>
        <pc:spChg chg="mod">
          <ac:chgData name="Lluis Jimenez" userId="441e01f4-aa84-4ddb-ba72-5e6ce7c5bbaf" providerId="ADAL" clId="{700E78C0-839E-441B-9D2E-E87EE1AA4E54}" dt="2023-05-24T10:11:46.688" v="701" actId="13926"/>
          <ac:spMkLst>
            <pc:docMk/>
            <pc:sldMk cId="3123616412" sldId="1916"/>
            <ac:spMk id="3" creationId="{AC0AC261-9CC2-3C62-35DF-9EAC9E40059F}"/>
          </ac:spMkLst>
        </pc:spChg>
        <pc:spChg chg="add del mod">
          <ac:chgData name="Lluis Jimenez" userId="441e01f4-aa84-4ddb-ba72-5e6ce7c5bbaf" providerId="ADAL" clId="{700E78C0-839E-441B-9D2E-E87EE1AA4E54}" dt="2023-05-24T09:47:07.001" v="435" actId="478"/>
          <ac:spMkLst>
            <pc:docMk/>
            <pc:sldMk cId="3123616412" sldId="1916"/>
            <ac:spMk id="4" creationId="{E94A9624-1669-A9D8-CD5C-8163F7836E60}"/>
          </ac:spMkLst>
        </pc:spChg>
        <pc:spChg chg="mod">
          <ac:chgData name="Lluis Jimenez" userId="441e01f4-aa84-4ddb-ba72-5e6ce7c5bbaf" providerId="ADAL" clId="{700E78C0-839E-441B-9D2E-E87EE1AA4E54}" dt="2023-05-24T09:56:03.930" v="624" actId="20577"/>
          <ac:spMkLst>
            <pc:docMk/>
            <pc:sldMk cId="3123616412" sldId="1916"/>
            <ac:spMk id="5" creationId="{1BF82F2D-7E8C-83A0-65CB-DEB29AD72FE3}"/>
          </ac:spMkLst>
        </pc:spChg>
        <pc:graphicFrameChg chg="add mod">
          <ac:chgData name="Lluis Jimenez" userId="441e01f4-aa84-4ddb-ba72-5e6ce7c5bbaf" providerId="ADAL" clId="{700E78C0-839E-441B-9D2E-E87EE1AA4E54}" dt="2023-05-24T10:11:17.893" v="695" actId="207"/>
          <ac:graphicFrameMkLst>
            <pc:docMk/>
            <pc:sldMk cId="3123616412" sldId="1916"/>
            <ac:graphicFrameMk id="4" creationId="{DC760661-9FC3-B36A-8F3F-A47F69E8208B}"/>
          </ac:graphicFrameMkLst>
        </pc:graphicFrameChg>
        <pc:graphicFrameChg chg="del">
          <ac:chgData name="Lluis Jimenez" userId="441e01f4-aa84-4ddb-ba72-5e6ce7c5bbaf" providerId="ADAL" clId="{700E78C0-839E-441B-9D2E-E87EE1AA4E54}" dt="2023-05-24T09:50:04.276" v="483" actId="478"/>
          <ac:graphicFrameMkLst>
            <pc:docMk/>
            <pc:sldMk cId="3123616412" sldId="1916"/>
            <ac:graphicFrameMk id="9" creationId="{4DC2CCA9-B0EA-624B-564F-8CBDA9003E7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58:11.550" v="1423" actId="478"/>
        <pc:sldMkLst>
          <pc:docMk/>
          <pc:sldMk cId="4012167547" sldId="1917"/>
        </pc:sldMkLst>
        <pc:spChg chg="del mod">
          <ac:chgData name="Lluis Jimenez" userId="441e01f4-aa84-4ddb-ba72-5e6ce7c5bbaf" providerId="ADAL" clId="{700E78C0-839E-441B-9D2E-E87EE1AA4E54}" dt="2023-05-24T12:58:11.550" v="1423" actId="478"/>
          <ac:spMkLst>
            <pc:docMk/>
            <pc:sldMk cId="4012167547" sldId="1917"/>
            <ac:spMk id="2" creationId="{6BBCC7B3-F8AE-5879-CA51-B85F8C7548BD}"/>
          </ac:spMkLst>
        </pc:spChg>
        <pc:spChg chg="mod">
          <ac:chgData name="Lluis Jimenez" userId="441e01f4-aa84-4ddb-ba72-5e6ce7c5bbaf" providerId="ADAL" clId="{700E78C0-839E-441B-9D2E-E87EE1AA4E54}" dt="2023-05-24T12:57:53.745" v="1419" actId="20577"/>
          <ac:spMkLst>
            <pc:docMk/>
            <pc:sldMk cId="4012167547" sldId="1917"/>
            <ac:spMk id="5" creationId="{D3B1AE75-EC2F-EAEF-C342-FEAFE052381F}"/>
          </ac:spMkLst>
        </pc:spChg>
        <pc:spChg chg="mod">
          <ac:chgData name="Lluis Jimenez" userId="441e01f4-aa84-4ddb-ba72-5e6ce7c5bbaf" providerId="ADAL" clId="{700E78C0-839E-441B-9D2E-E87EE1AA4E54}" dt="2023-05-24T12:58:08.134" v="1422" actId="20577"/>
          <ac:spMkLst>
            <pc:docMk/>
            <pc:sldMk cId="4012167547" sldId="1917"/>
            <ac:spMk id="6" creationId="{72C4D7CF-B9D1-44E0-0575-E9FFE4C5D5C8}"/>
          </ac:spMkLst>
        </pc:spChg>
      </pc:sldChg>
      <pc:sldChg chg="modSp del mod">
        <pc:chgData name="Lluis Jimenez" userId="441e01f4-aa84-4ddb-ba72-5e6ce7c5bbaf" providerId="ADAL" clId="{700E78C0-839E-441B-9D2E-E87EE1AA4E54}" dt="2023-05-30T07:24:08.108" v="2540" actId="47"/>
        <pc:sldMkLst>
          <pc:docMk/>
          <pc:sldMk cId="3062682436" sldId="1925"/>
        </pc:sldMkLst>
        <pc:spChg chg="mod">
          <ac:chgData name="Lluis Jimenez" userId="441e01f4-aa84-4ddb-ba72-5e6ce7c5bbaf" providerId="ADAL" clId="{700E78C0-839E-441B-9D2E-E87EE1AA4E54}" dt="2023-05-24T14:00:31.148" v="2515" actId="1076"/>
          <ac:spMkLst>
            <pc:docMk/>
            <pc:sldMk cId="3062682436" sldId="1925"/>
            <ac:spMk id="3" creationId="{04179DA0-CEE1-4E0B-BB27-CF6F806A67A5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28:53.151" v="1077" actId="478"/>
        <pc:sldMkLst>
          <pc:docMk/>
          <pc:sldMk cId="3168022551" sldId="1928"/>
        </pc:sldMkLst>
        <pc:spChg chg="mod">
          <ac:chgData name="Lluis Jimenez" userId="441e01f4-aa84-4ddb-ba72-5e6ce7c5bbaf" providerId="ADAL" clId="{700E78C0-839E-441B-9D2E-E87EE1AA4E54}" dt="2023-05-24T11:23:21.107" v="1046" actId="14100"/>
          <ac:spMkLst>
            <pc:docMk/>
            <pc:sldMk cId="3168022551" sldId="1928"/>
            <ac:spMk id="2" creationId="{E0207DEE-8AA7-1622-5D67-33093C1DFECF}"/>
          </ac:spMkLst>
        </pc:spChg>
        <pc:spChg chg="del mod">
          <ac:chgData name="Lluis Jimenez" userId="441e01f4-aa84-4ddb-ba72-5e6ce7c5bbaf" providerId="ADAL" clId="{700E78C0-839E-441B-9D2E-E87EE1AA4E54}" dt="2023-05-24T11:28:53.151" v="1077" actId="478"/>
          <ac:spMkLst>
            <pc:docMk/>
            <pc:sldMk cId="3168022551" sldId="1928"/>
            <ac:spMk id="3" creationId="{5EFBC9A3-397F-47B4-9E43-899D9202A569}"/>
          </ac:spMkLst>
        </pc:spChg>
        <pc:graphicFrameChg chg="add mod">
          <ac:chgData name="Lluis Jimenez" userId="441e01f4-aa84-4ddb-ba72-5e6ce7c5bbaf" providerId="ADAL" clId="{700E78C0-839E-441B-9D2E-E87EE1AA4E54}" dt="2023-05-24T11:26:48.187" v="1067"/>
          <ac:graphicFrameMkLst>
            <pc:docMk/>
            <pc:sldMk cId="3168022551" sldId="1928"/>
            <ac:graphicFrameMk id="5" creationId="{B34401BB-4B9E-5B1E-F31D-D1978EF8405F}"/>
          </ac:graphicFrameMkLst>
        </pc:graphicFrameChg>
        <pc:graphicFrameChg chg="del mod">
          <ac:chgData name="Lluis Jimenez" userId="441e01f4-aa84-4ddb-ba72-5e6ce7c5bbaf" providerId="ADAL" clId="{700E78C0-839E-441B-9D2E-E87EE1AA4E54}" dt="2023-05-24T11:26:14.772" v="1066" actId="478"/>
          <ac:graphicFrameMkLst>
            <pc:docMk/>
            <pc:sldMk cId="3168022551" sldId="1928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24T10:11:40.588" v="699" actId="13926"/>
        <pc:sldMkLst>
          <pc:docMk/>
          <pc:sldMk cId="1790861304" sldId="1930"/>
        </pc:sldMkLst>
        <pc:spChg chg="mod">
          <ac:chgData name="Lluis Jimenez" userId="441e01f4-aa84-4ddb-ba72-5e6ce7c5bbaf" providerId="ADAL" clId="{700E78C0-839E-441B-9D2E-E87EE1AA4E54}" dt="2023-05-24T10:08:27.286" v="683" actId="14100"/>
          <ac:spMkLst>
            <pc:docMk/>
            <pc:sldMk cId="1790861304" sldId="1930"/>
            <ac:spMk id="2" creationId="{4D1B7136-AC25-855A-C987-6A47596BC322}"/>
          </ac:spMkLst>
        </pc:spChg>
        <pc:spChg chg="mod">
          <ac:chgData name="Lluis Jimenez" userId="441e01f4-aa84-4ddb-ba72-5e6ce7c5bbaf" providerId="ADAL" clId="{700E78C0-839E-441B-9D2E-E87EE1AA4E54}" dt="2023-05-24T10:11:40.588" v="699" actId="13926"/>
          <ac:spMkLst>
            <pc:docMk/>
            <pc:sldMk cId="1790861304" sldId="1930"/>
            <ac:spMk id="4" creationId="{5E0C6A58-2174-EB3B-4417-6B59A8B1835F}"/>
          </ac:spMkLst>
        </pc:spChg>
        <pc:spChg chg="del">
          <ac:chgData name="Lluis Jimenez" userId="441e01f4-aa84-4ddb-ba72-5e6ce7c5bbaf" providerId="ADAL" clId="{700E78C0-839E-441B-9D2E-E87EE1AA4E54}" dt="2023-05-24T09:59:35.925" v="664" actId="478"/>
          <ac:spMkLst>
            <pc:docMk/>
            <pc:sldMk cId="1790861304" sldId="1930"/>
            <ac:spMk id="5" creationId="{E7CEC2F1-BD3B-175D-C6FE-44711F22FBBC}"/>
          </ac:spMkLst>
        </pc:spChg>
        <pc:spChg chg="add mod">
          <ac:chgData name="Lluis Jimenez" userId="441e01f4-aa84-4ddb-ba72-5e6ce7c5bbaf" providerId="ADAL" clId="{700E78C0-839E-441B-9D2E-E87EE1AA4E54}" dt="2023-05-24T10:08:31.005" v="684" actId="1076"/>
          <ac:spMkLst>
            <pc:docMk/>
            <pc:sldMk cId="1790861304" sldId="1930"/>
            <ac:spMk id="6" creationId="{091864F1-DA5D-211B-D72B-DAA9E57B3B83}"/>
          </ac:spMkLst>
        </pc:spChg>
      </pc:sldChg>
      <pc:sldChg chg="delSp modSp mod">
        <pc:chgData name="Lluis Jimenez" userId="441e01f4-aa84-4ddb-ba72-5e6ce7c5bbaf" providerId="ADAL" clId="{700E78C0-839E-441B-9D2E-E87EE1AA4E54}" dt="2023-05-24T09:39:08.168" v="285" actId="478"/>
        <pc:sldMkLst>
          <pc:docMk/>
          <pc:sldMk cId="2601956939" sldId="1931"/>
        </pc:sldMkLst>
        <pc:spChg chg="mod">
          <ac:chgData name="Lluis Jimenez" userId="441e01f4-aa84-4ddb-ba72-5e6ce7c5bbaf" providerId="ADAL" clId="{700E78C0-839E-441B-9D2E-E87EE1AA4E54}" dt="2023-05-24T09:34:58.279" v="267" actId="20577"/>
          <ac:spMkLst>
            <pc:docMk/>
            <pc:sldMk cId="2601956939" sldId="1931"/>
            <ac:spMk id="3" creationId="{7FF79B6A-C73A-3E45-0B49-CADA4C0F42BB}"/>
          </ac:spMkLst>
        </pc:spChg>
        <pc:spChg chg="del mod">
          <ac:chgData name="Lluis Jimenez" userId="441e01f4-aa84-4ddb-ba72-5e6ce7c5bbaf" providerId="ADAL" clId="{700E78C0-839E-441B-9D2E-E87EE1AA4E54}" dt="2023-05-24T09:39:08.168" v="285" actId="478"/>
          <ac:spMkLst>
            <pc:docMk/>
            <pc:sldMk cId="2601956939" sldId="1931"/>
            <ac:spMk id="6" creationId="{4F0D4799-4F0B-958B-A79D-A20CC9D5AB18}"/>
          </ac:spMkLst>
        </pc:spChg>
        <pc:spChg chg="mod">
          <ac:chgData name="Lluis Jimenez" userId="441e01f4-aa84-4ddb-ba72-5e6ce7c5bbaf" providerId="ADAL" clId="{700E78C0-839E-441B-9D2E-E87EE1AA4E54}" dt="2023-05-24T09:38:22.401" v="279" actId="20577"/>
          <ac:spMkLst>
            <pc:docMk/>
            <pc:sldMk cId="2601956939" sldId="1931"/>
            <ac:spMk id="9" creationId="{B7E653B1-71E6-658F-A2D4-DDF915CFBD34}"/>
          </ac:spMkLst>
        </pc:spChg>
        <pc:graphicFrameChg chg="mod">
          <ac:chgData name="Lluis Jimenez" userId="441e01f4-aa84-4ddb-ba72-5e6ce7c5bbaf" providerId="ADAL" clId="{700E78C0-839E-441B-9D2E-E87EE1AA4E54}" dt="2023-05-24T09:36:49.787" v="276" actId="108"/>
          <ac:graphicFrameMkLst>
            <pc:docMk/>
            <pc:sldMk cId="2601956939" sldId="1931"/>
            <ac:graphicFrameMk id="5" creationId="{6043E2D7-2332-9AD6-DC4A-B8A7D9F69E56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6-07T11:57:35.544" v="2936" actId="1076"/>
        <pc:sldMkLst>
          <pc:docMk/>
          <pc:sldMk cId="1152232067" sldId="1935"/>
        </pc:sldMkLst>
        <pc:spChg chg="del mod">
          <ac:chgData name="Lluis Jimenez" userId="441e01f4-aa84-4ddb-ba72-5e6ce7c5bbaf" providerId="ADAL" clId="{700E78C0-839E-441B-9D2E-E87EE1AA4E54}" dt="2023-05-24T12:51:04.719" v="1389" actId="478"/>
          <ac:spMkLst>
            <pc:docMk/>
            <pc:sldMk cId="1152232067" sldId="1935"/>
            <ac:spMk id="3" creationId="{4225A994-030B-B05A-97C2-62B1DD1E722C}"/>
          </ac:spMkLst>
        </pc:spChg>
        <pc:spChg chg="mod">
          <ac:chgData name="Lluis Jimenez" userId="441e01f4-aa84-4ddb-ba72-5e6ce7c5bbaf" providerId="ADAL" clId="{700E78C0-839E-441B-9D2E-E87EE1AA4E54}" dt="2023-05-24T12:49:41.838" v="1370" actId="20577"/>
          <ac:spMkLst>
            <pc:docMk/>
            <pc:sldMk cId="1152232067" sldId="1935"/>
            <ac:spMk id="4" creationId="{2F5BC91C-5004-FD4B-704B-3E180A5982DD}"/>
          </ac:spMkLst>
        </pc:spChg>
        <pc:graphicFrameChg chg="mod">
          <ac:chgData name="Lluis Jimenez" userId="441e01f4-aa84-4ddb-ba72-5e6ce7c5bbaf" providerId="ADAL" clId="{700E78C0-839E-441B-9D2E-E87EE1AA4E54}" dt="2023-05-24T12:50:56.032" v="1388"/>
          <ac:graphicFrameMkLst>
            <pc:docMk/>
            <pc:sldMk cId="1152232067" sldId="1935"/>
            <ac:graphicFrameMk id="5" creationId="{3006DC2A-8F4F-DD16-09C3-3D8A784F83DA}"/>
          </ac:graphicFrameMkLst>
        </pc:graphicFrameChg>
        <pc:graphicFrameChg chg="mod">
          <ac:chgData name="Lluis Jimenez" userId="441e01f4-aa84-4ddb-ba72-5e6ce7c5bbaf" providerId="ADAL" clId="{700E78C0-839E-441B-9D2E-E87EE1AA4E54}" dt="2023-06-07T11:57:35.544" v="2936" actId="1076"/>
          <ac:graphicFrameMkLst>
            <pc:docMk/>
            <pc:sldMk cId="1152232067" sldId="1935"/>
            <ac:graphicFrameMk id="8" creationId="{6D2D10B5-8ACD-B50F-6C0C-776568CB814D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56:16.629" v="1410" actId="20577"/>
        <pc:sldMkLst>
          <pc:docMk/>
          <pc:sldMk cId="2290689125" sldId="1936"/>
        </pc:sldMkLst>
        <pc:spChg chg="del mod">
          <ac:chgData name="Lluis Jimenez" userId="441e01f4-aa84-4ddb-ba72-5e6ce7c5bbaf" providerId="ADAL" clId="{700E78C0-839E-441B-9D2E-E87EE1AA4E54}" dt="2023-05-24T12:55:48.992" v="1408" actId="478"/>
          <ac:spMkLst>
            <pc:docMk/>
            <pc:sldMk cId="2290689125" sldId="1936"/>
            <ac:spMk id="4" creationId="{C796B0BE-C6A1-F34F-8148-8E957C8D6A65}"/>
          </ac:spMkLst>
        </pc:spChg>
        <pc:spChg chg="mod">
          <ac:chgData name="Lluis Jimenez" userId="441e01f4-aa84-4ddb-ba72-5e6ce7c5bbaf" providerId="ADAL" clId="{700E78C0-839E-441B-9D2E-E87EE1AA4E54}" dt="2023-05-24T12:56:16.629" v="1410" actId="20577"/>
          <ac:spMkLst>
            <pc:docMk/>
            <pc:sldMk cId="2290689125" sldId="1936"/>
            <ac:spMk id="5" creationId="{F2D5DB3A-8FA4-3566-F580-2BF6DD8A00C4}"/>
          </ac:spMkLst>
        </pc:spChg>
      </pc:sldChg>
      <pc:sldChg chg="addSp delSp modSp mod">
        <pc:chgData name="Lluis Jimenez" userId="441e01f4-aa84-4ddb-ba72-5e6ce7c5bbaf" providerId="ADAL" clId="{700E78C0-839E-441B-9D2E-E87EE1AA4E54}" dt="2023-06-07T11:55:02.030" v="2921" actId="207"/>
        <pc:sldMkLst>
          <pc:docMk/>
          <pc:sldMk cId="672203351" sldId="1938"/>
        </pc:sldMkLst>
        <pc:spChg chg="mod">
          <ac:chgData name="Lluis Jimenez" userId="441e01f4-aa84-4ddb-ba72-5e6ce7c5bbaf" providerId="ADAL" clId="{700E78C0-839E-441B-9D2E-E87EE1AA4E54}" dt="2023-05-24T11:29:44.958" v="1081" actId="20577"/>
          <ac:spMkLst>
            <pc:docMk/>
            <pc:sldMk cId="672203351" sldId="1938"/>
            <ac:spMk id="4" creationId="{D8AF4BFD-4BAD-C1D5-BEF5-2D8A08A4A5B2}"/>
          </ac:spMkLst>
        </pc:spChg>
        <pc:spChg chg="del mod">
          <ac:chgData name="Lluis Jimenez" userId="441e01f4-aa84-4ddb-ba72-5e6ce7c5bbaf" providerId="ADAL" clId="{700E78C0-839E-441B-9D2E-E87EE1AA4E54}" dt="2023-05-24T11:31:57.038" v="1088" actId="478"/>
          <ac:spMkLst>
            <pc:docMk/>
            <pc:sldMk cId="672203351" sldId="1938"/>
            <ac:spMk id="5" creationId="{0AA43D27-D68E-1680-A2CE-7246B0594C7C}"/>
          </ac:spMkLst>
        </pc:spChg>
        <pc:spChg chg="add mod">
          <ac:chgData name="Lluis Jimenez" userId="441e01f4-aa84-4ddb-ba72-5e6ce7c5bbaf" providerId="ADAL" clId="{700E78C0-839E-441B-9D2E-E87EE1AA4E54}" dt="2023-06-07T11:55:02.030" v="2921" actId="207"/>
          <ac:spMkLst>
            <pc:docMk/>
            <pc:sldMk cId="672203351" sldId="1938"/>
            <ac:spMk id="5" creationId="{A65004CC-ECD7-9710-E76E-A1CF6B0F75A4}"/>
          </ac:spMkLst>
        </pc:spChg>
      </pc:sldChg>
      <pc:sldChg chg="delSp modSp mod">
        <pc:chgData name="Lluis Jimenez" userId="441e01f4-aa84-4ddb-ba72-5e6ce7c5bbaf" providerId="ADAL" clId="{700E78C0-839E-441B-9D2E-E87EE1AA4E54}" dt="2023-05-30T11:36:19.874" v="2561" actId="1036"/>
        <pc:sldMkLst>
          <pc:docMk/>
          <pc:sldMk cId="1642248753" sldId="1940"/>
        </pc:sldMkLst>
        <pc:spChg chg="mod">
          <ac:chgData name="Lluis Jimenez" userId="441e01f4-aa84-4ddb-ba72-5e6ce7c5bbaf" providerId="ADAL" clId="{700E78C0-839E-441B-9D2E-E87EE1AA4E54}" dt="2023-05-24T12:38:55.484" v="1323" actId="20577"/>
          <ac:spMkLst>
            <pc:docMk/>
            <pc:sldMk cId="1642248753" sldId="1940"/>
            <ac:spMk id="3" creationId="{702E0FD4-E869-FD1F-A19F-B6E6C87A9F4E}"/>
          </ac:spMkLst>
        </pc:spChg>
        <pc:spChg chg="del mod">
          <ac:chgData name="Lluis Jimenez" userId="441e01f4-aa84-4ddb-ba72-5e6ce7c5bbaf" providerId="ADAL" clId="{700E78C0-839E-441B-9D2E-E87EE1AA4E54}" dt="2023-05-24T12:41:38.116" v="1332" actId="478"/>
          <ac:spMkLst>
            <pc:docMk/>
            <pc:sldMk cId="1642248753" sldId="1940"/>
            <ac:spMk id="4" creationId="{5893A591-30EC-750D-59ED-55F9EE02DA85}"/>
          </ac:spMkLst>
        </pc:spChg>
        <pc:graphicFrameChg chg="mod">
          <ac:chgData name="Lluis Jimenez" userId="441e01f4-aa84-4ddb-ba72-5e6ce7c5bbaf" providerId="ADAL" clId="{700E78C0-839E-441B-9D2E-E87EE1AA4E54}" dt="2023-05-30T11:36:19.874" v="2561" actId="1036"/>
          <ac:graphicFrameMkLst>
            <pc:docMk/>
            <pc:sldMk cId="1642248753" sldId="1940"/>
            <ac:graphicFrameMk id="6" creationId="{9E426E38-04CF-8136-729F-AA5B206452C6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46:34.672" v="1359" actId="478"/>
        <pc:sldMkLst>
          <pc:docMk/>
          <pc:sldMk cId="1879052508" sldId="1941"/>
        </pc:sldMkLst>
        <pc:spChg chg="mod">
          <ac:chgData name="Lluis Jimenez" userId="441e01f4-aa84-4ddb-ba72-5e6ce7c5bbaf" providerId="ADAL" clId="{700E78C0-839E-441B-9D2E-E87EE1AA4E54}" dt="2023-05-24T12:42:12.729" v="1336" actId="20577"/>
          <ac:spMkLst>
            <pc:docMk/>
            <pc:sldMk cId="1879052508" sldId="1941"/>
            <ac:spMk id="3" creationId="{A7DC108C-51E3-8248-9CC5-93A1FC1498F8}"/>
          </ac:spMkLst>
        </pc:spChg>
        <pc:spChg chg="del mod">
          <ac:chgData name="Lluis Jimenez" userId="441e01f4-aa84-4ddb-ba72-5e6ce7c5bbaf" providerId="ADAL" clId="{700E78C0-839E-441B-9D2E-E87EE1AA4E54}" dt="2023-05-24T12:46:34.672" v="1359" actId="478"/>
          <ac:spMkLst>
            <pc:docMk/>
            <pc:sldMk cId="1879052508" sldId="1941"/>
            <ac:spMk id="6" creationId="{B6430CFE-C409-7267-84E9-11E425BF8537}"/>
          </ac:spMkLst>
        </pc:spChg>
        <pc:spChg chg="mod">
          <ac:chgData name="Lluis Jimenez" userId="441e01f4-aa84-4ddb-ba72-5e6ce7c5bbaf" providerId="ADAL" clId="{700E78C0-839E-441B-9D2E-E87EE1AA4E54}" dt="2023-05-24T12:46:29.639" v="1358" actId="20577"/>
          <ac:spMkLst>
            <pc:docMk/>
            <pc:sldMk cId="1879052508" sldId="1941"/>
            <ac:spMk id="9" creationId="{5421C9E1-BFD9-9242-77DC-34E55190120C}"/>
          </ac:spMkLst>
        </pc:spChg>
      </pc:sldChg>
      <pc:sldChg chg="delSp modSp mod">
        <pc:chgData name="Lluis Jimenez" userId="441e01f4-aa84-4ddb-ba72-5e6ce7c5bbaf" providerId="ADAL" clId="{700E78C0-839E-441B-9D2E-E87EE1AA4E54}" dt="2023-05-24T11:23:45.247" v="1048" actId="27918"/>
        <pc:sldMkLst>
          <pc:docMk/>
          <pc:sldMk cId="1083404102" sldId="1985"/>
        </pc:sldMkLst>
        <pc:spChg chg="mod">
          <ac:chgData name="Lluis Jimenez" userId="441e01f4-aa84-4ddb-ba72-5e6ce7c5bbaf" providerId="ADAL" clId="{700E78C0-839E-441B-9D2E-E87EE1AA4E54}" dt="2023-05-24T11:13:52.247" v="1022" actId="14100"/>
          <ac:spMkLst>
            <pc:docMk/>
            <pc:sldMk cId="1083404102" sldId="1985"/>
            <ac:spMk id="2" creationId="{FE6DC79C-83A9-F393-7C44-07BC539851B1}"/>
          </ac:spMkLst>
        </pc:spChg>
        <pc:spChg chg="del mod">
          <ac:chgData name="Lluis Jimenez" userId="441e01f4-aa84-4ddb-ba72-5e6ce7c5bbaf" providerId="ADAL" clId="{700E78C0-839E-441B-9D2E-E87EE1AA4E54}" dt="2023-05-24T11:13:24.624" v="1009" actId="478"/>
          <ac:spMkLst>
            <pc:docMk/>
            <pc:sldMk cId="1083404102" sldId="1985"/>
            <ac:spMk id="4" creationId="{97B60CCE-6280-9B0D-6169-408E72A515C8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2:35:21.661" v="1306" actId="108"/>
        <pc:sldMkLst>
          <pc:docMk/>
          <pc:sldMk cId="2268905300" sldId="1987"/>
        </pc:sldMkLst>
        <pc:spChg chg="mod">
          <ac:chgData name="Lluis Jimenez" userId="441e01f4-aa84-4ddb-ba72-5e6ce7c5bbaf" providerId="ADAL" clId="{700E78C0-839E-441B-9D2E-E87EE1AA4E54}" dt="2023-05-24T12:35:21.661" v="1306" actId="108"/>
          <ac:spMkLst>
            <pc:docMk/>
            <pc:sldMk cId="2268905300" sldId="1987"/>
            <ac:spMk id="2" creationId="{DE4332EB-9CBA-EBF3-F9E0-E92473E73958}"/>
          </ac:spMkLst>
        </pc:spChg>
        <pc:spChg chg="mod">
          <ac:chgData name="Lluis Jimenez" userId="441e01f4-aa84-4ddb-ba72-5e6ce7c5bbaf" providerId="ADAL" clId="{700E78C0-839E-441B-9D2E-E87EE1AA4E54}" dt="2023-05-24T11:55:18.502" v="1278" actId="13926"/>
          <ac:spMkLst>
            <pc:docMk/>
            <pc:sldMk cId="2268905300" sldId="1987"/>
            <ac:spMk id="3" creationId="{AC0AC261-9CC2-3C62-35DF-9EAC9E40059F}"/>
          </ac:spMkLst>
        </pc:spChg>
        <pc:spChg chg="del">
          <ac:chgData name="Lluis Jimenez" userId="441e01f4-aa84-4ddb-ba72-5e6ce7c5bbaf" providerId="ADAL" clId="{700E78C0-839E-441B-9D2E-E87EE1AA4E54}" dt="2023-05-24T11:52:55.540" v="1264" actId="478"/>
          <ac:spMkLst>
            <pc:docMk/>
            <pc:sldMk cId="2268905300" sldId="1987"/>
            <ac:spMk id="4" creationId="{950EEC42-721F-0EA1-919E-D6BB59D69BF1}"/>
          </ac:spMkLst>
        </pc:spChg>
        <pc:spChg chg="add mod">
          <ac:chgData name="Lluis Jimenez" userId="441e01f4-aa84-4ddb-ba72-5e6ce7c5bbaf" providerId="ADAL" clId="{700E78C0-839E-441B-9D2E-E87EE1AA4E54}" dt="2023-05-24T11:54:20.370" v="1272" actId="1076"/>
          <ac:spMkLst>
            <pc:docMk/>
            <pc:sldMk cId="2268905300" sldId="1987"/>
            <ac:spMk id="6" creationId="{A629043A-E5BA-47FA-3299-3D7D02CD51EA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2:38:13.954" v="1319" actId="27918"/>
        <pc:sldMkLst>
          <pc:docMk/>
          <pc:sldMk cId="765551592" sldId="1990"/>
        </pc:sldMkLst>
        <pc:spChg chg="mod">
          <ac:chgData name="Lluis Jimenez" userId="441e01f4-aa84-4ddb-ba72-5e6ce7c5bbaf" providerId="ADAL" clId="{700E78C0-839E-441B-9D2E-E87EE1AA4E54}" dt="2023-05-24T11:56:49.982" v="1282" actId="13926"/>
          <ac:spMkLst>
            <pc:docMk/>
            <pc:sldMk cId="765551592" sldId="1990"/>
            <ac:spMk id="2" creationId="{5E0C6A58-2174-EB3B-4417-6B59A8B1835F}"/>
          </ac:spMkLst>
        </pc:spChg>
        <pc:spChg chg="mod">
          <ac:chgData name="Lluis Jimenez" userId="441e01f4-aa84-4ddb-ba72-5e6ce7c5bbaf" providerId="ADAL" clId="{700E78C0-839E-441B-9D2E-E87EE1AA4E54}" dt="2023-05-24T12:36:49.941" v="1312" actId="13926"/>
          <ac:spMkLst>
            <pc:docMk/>
            <pc:sldMk cId="765551592" sldId="1990"/>
            <ac:spMk id="3" creationId="{4D1B7136-AC25-855A-C987-6A47596BC322}"/>
          </ac:spMkLst>
        </pc:spChg>
        <pc:spChg chg="del mod">
          <ac:chgData name="Lluis Jimenez" userId="441e01f4-aa84-4ddb-ba72-5e6ce7c5bbaf" providerId="ADAL" clId="{700E78C0-839E-441B-9D2E-E87EE1AA4E54}" dt="2023-05-24T11:56:55.599" v="1283" actId="478"/>
          <ac:spMkLst>
            <pc:docMk/>
            <pc:sldMk cId="765551592" sldId="1990"/>
            <ac:spMk id="4" creationId="{D48D530F-2BC2-C4FE-8EAF-461A87AC2FDF}"/>
          </ac:spMkLst>
        </pc:spChg>
        <pc:spChg chg="add mod">
          <ac:chgData name="Lluis Jimenez" userId="441e01f4-aa84-4ddb-ba72-5e6ce7c5bbaf" providerId="ADAL" clId="{700E78C0-839E-441B-9D2E-E87EE1AA4E54}" dt="2023-05-24T11:56:58.361" v="1285" actId="1076"/>
          <ac:spMkLst>
            <pc:docMk/>
            <pc:sldMk cId="765551592" sldId="1990"/>
            <ac:spMk id="6" creationId="{75E593AB-CCC1-30F2-ACB9-AC028BA32817}"/>
          </ac:spMkLst>
        </pc:spChg>
      </pc:sldChg>
      <pc:sldChg chg="addSp delSp modSp mod">
        <pc:chgData name="Lluis Jimenez" userId="441e01f4-aa84-4ddb-ba72-5e6ce7c5bbaf" providerId="ADAL" clId="{700E78C0-839E-441B-9D2E-E87EE1AA4E54}" dt="2023-05-23T07:56:46.554" v="147" actId="1076"/>
        <pc:sldMkLst>
          <pc:docMk/>
          <pc:sldMk cId="3975631523" sldId="1995"/>
        </pc:sldMkLst>
        <pc:spChg chg="del">
          <ac:chgData name="Lluis Jimenez" userId="441e01f4-aa84-4ddb-ba72-5e6ce7c5bbaf" providerId="ADAL" clId="{700E78C0-839E-441B-9D2E-E87EE1AA4E54}" dt="2023-05-23T07:48:47.455" v="141" actId="478"/>
          <ac:spMkLst>
            <pc:docMk/>
            <pc:sldMk cId="3975631523" sldId="1995"/>
            <ac:spMk id="2" creationId="{B85CE327-748E-97CE-2FFC-34063BD1E1C8}"/>
          </ac:spMkLst>
        </pc:spChg>
        <pc:picChg chg="del">
          <ac:chgData name="Lluis Jimenez" userId="441e01f4-aa84-4ddb-ba72-5e6ce7c5bbaf" providerId="ADAL" clId="{700E78C0-839E-441B-9D2E-E87EE1AA4E54}" dt="2023-05-23T07:48:49.283" v="142" actId="478"/>
          <ac:picMkLst>
            <pc:docMk/>
            <pc:sldMk cId="3975631523" sldId="1995"/>
            <ac:picMk id="7" creationId="{C72F90A3-2C07-C7A0-883B-7FA0E9370C4D}"/>
          </ac:picMkLst>
        </pc:picChg>
        <pc:picChg chg="add mod">
          <ac:chgData name="Lluis Jimenez" userId="441e01f4-aa84-4ddb-ba72-5e6ce7c5bbaf" providerId="ADAL" clId="{700E78C0-839E-441B-9D2E-E87EE1AA4E54}" dt="2023-05-23T07:56:46.554" v="147" actId="1076"/>
          <ac:picMkLst>
            <pc:docMk/>
            <pc:sldMk cId="3975631523" sldId="1995"/>
            <ac:picMk id="8" creationId="{046143E4-1298-34B3-4626-6A020BEBECB3}"/>
          </ac:picMkLst>
        </pc:picChg>
      </pc:sldChg>
      <pc:sldChg chg="addSp delSp modSp mod">
        <pc:chgData name="Lluis Jimenez" userId="441e01f4-aa84-4ddb-ba72-5e6ce7c5bbaf" providerId="ADAL" clId="{700E78C0-839E-441B-9D2E-E87EE1AA4E54}" dt="2023-05-24T13:54:38.931" v="2479" actId="20577"/>
        <pc:sldMkLst>
          <pc:docMk/>
          <pc:sldMk cId="3896617309" sldId="1999"/>
        </pc:sldMkLst>
        <pc:spChg chg="mod">
          <ac:chgData name="Lluis Jimenez" userId="441e01f4-aa84-4ddb-ba72-5e6ce7c5bbaf" providerId="ADAL" clId="{700E78C0-839E-441B-9D2E-E87EE1AA4E54}" dt="2023-05-23T07:43:08.465" v="124" actId="13926"/>
          <ac:spMkLst>
            <pc:docMk/>
            <pc:sldMk cId="3896617309" sldId="1999"/>
            <ac:spMk id="2" creationId="{87938885-613C-1752-6E2C-412F74519C03}"/>
          </ac:spMkLst>
        </pc:spChg>
        <pc:spChg chg="add del mod">
          <ac:chgData name="Lluis Jimenez" userId="441e01f4-aa84-4ddb-ba72-5e6ce7c5bbaf" providerId="ADAL" clId="{700E78C0-839E-441B-9D2E-E87EE1AA4E54}" dt="2023-05-23T07:42:52.090" v="120" actId="478"/>
          <ac:spMkLst>
            <pc:docMk/>
            <pc:sldMk cId="3896617309" sldId="1999"/>
            <ac:spMk id="3" creationId="{4198C486-9989-4F3E-4882-AB9B865DDE7D}"/>
          </ac:spMkLst>
        </pc:spChg>
        <pc:spChg chg="add mod">
          <ac:chgData name="Lluis Jimenez" userId="441e01f4-aa84-4ddb-ba72-5e6ce7c5bbaf" providerId="ADAL" clId="{700E78C0-839E-441B-9D2E-E87EE1AA4E54}" dt="2023-05-24T13:54:38.931" v="2479" actId="20577"/>
          <ac:spMkLst>
            <pc:docMk/>
            <pc:sldMk cId="3896617309" sldId="1999"/>
            <ac:spMk id="6" creationId="{E5C46DB5-A36C-9262-E129-0F378BA79D96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3:55:50.396" v="2480" actId="478"/>
        <pc:sldMkLst>
          <pc:docMk/>
          <pc:sldMk cId="3523664514" sldId="2004"/>
        </pc:sldMkLst>
        <pc:spChg chg="del mod">
          <ac:chgData name="Lluis Jimenez" userId="441e01f4-aa84-4ddb-ba72-5e6ce7c5bbaf" providerId="ADAL" clId="{700E78C0-839E-441B-9D2E-E87EE1AA4E54}" dt="2023-05-24T13:55:50.396" v="2480" actId="478"/>
          <ac:spMkLst>
            <pc:docMk/>
            <pc:sldMk cId="3523664514" sldId="2004"/>
            <ac:spMk id="2" creationId="{551870A8-E652-5243-8901-80149E9ACDB8}"/>
          </ac:spMkLst>
        </pc:spChg>
        <pc:spChg chg="add mod">
          <ac:chgData name="Lluis Jimenez" userId="441e01f4-aa84-4ddb-ba72-5e6ce7c5bbaf" providerId="ADAL" clId="{700E78C0-839E-441B-9D2E-E87EE1AA4E54}" dt="2023-05-24T09:46:43.385" v="434" actId="20577"/>
          <ac:spMkLst>
            <pc:docMk/>
            <pc:sldMk cId="3523664514" sldId="2004"/>
            <ac:spMk id="3" creationId="{0BA002BA-6903-630A-5F70-57CED606376A}"/>
          </ac:spMkLst>
        </pc:spChg>
      </pc:sldChg>
      <pc:sldChg chg="addSp modSp del mod">
        <pc:chgData name="Lluis Jimenez" userId="441e01f4-aa84-4ddb-ba72-5e6ce7c5bbaf" providerId="ADAL" clId="{700E78C0-839E-441B-9D2E-E87EE1AA4E54}" dt="2023-05-30T07:24:08.108" v="2540" actId="47"/>
        <pc:sldMkLst>
          <pc:docMk/>
          <pc:sldMk cId="3188114609" sldId="2010"/>
        </pc:sldMkLst>
        <pc:spChg chg="add mod">
          <ac:chgData name="Lluis Jimenez" userId="441e01f4-aa84-4ddb-ba72-5e6ce7c5bbaf" providerId="ADAL" clId="{700E78C0-839E-441B-9D2E-E87EE1AA4E54}" dt="2023-05-24T11:38:05.289" v="1133" actId="207"/>
          <ac:spMkLst>
            <pc:docMk/>
            <pc:sldMk cId="3188114609" sldId="2010"/>
            <ac:spMk id="2" creationId="{3DD6793C-4D10-956A-AC54-FB6E096D099E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4:43.991" v="716" actId="13926"/>
        <pc:sldMkLst>
          <pc:docMk/>
          <pc:sldMk cId="1113857903" sldId="2011"/>
        </pc:sldMkLst>
        <pc:spChg chg="del mod">
          <ac:chgData name="Lluis Jimenez" userId="441e01f4-aa84-4ddb-ba72-5e6ce7c5bbaf" providerId="ADAL" clId="{700E78C0-839E-441B-9D2E-E87EE1AA4E54}" dt="2023-05-24T10:14:38.519" v="715" actId="478"/>
          <ac:spMkLst>
            <pc:docMk/>
            <pc:sldMk cId="1113857903" sldId="2011"/>
            <ac:spMk id="2" creationId="{920A1F55-471A-70DC-7FC4-A8BD99A07019}"/>
          </ac:spMkLst>
        </pc:spChg>
        <pc:spChg chg="add mod">
          <ac:chgData name="Lluis Jimenez" userId="441e01f4-aa84-4ddb-ba72-5e6ce7c5bbaf" providerId="ADAL" clId="{700E78C0-839E-441B-9D2E-E87EE1AA4E54}" dt="2023-05-24T10:12:23.149" v="704" actId="1076"/>
          <ac:spMkLst>
            <pc:docMk/>
            <pc:sldMk cId="1113857903" sldId="2011"/>
            <ac:spMk id="3" creationId="{842438D3-D6E8-AEB4-E847-5FCCD376A547}"/>
          </ac:spMkLst>
        </pc:spChg>
        <pc:spChg chg="mod">
          <ac:chgData name="Lluis Jimenez" userId="441e01f4-aa84-4ddb-ba72-5e6ce7c5bbaf" providerId="ADAL" clId="{700E78C0-839E-441B-9D2E-E87EE1AA4E54}" dt="2023-05-24T10:14:43.991" v="716" actId="13926"/>
          <ac:spMkLst>
            <pc:docMk/>
            <pc:sldMk cId="1113857903" sldId="2011"/>
            <ac:spMk id="5" creationId="{8A846427-70AD-5860-1FDE-2B7BE682D71D}"/>
          </ac:spMkLst>
        </pc:spChg>
        <pc:spChg chg="mod">
          <ac:chgData name="Lluis Jimenez" userId="441e01f4-aa84-4ddb-ba72-5e6ce7c5bbaf" providerId="ADAL" clId="{700E78C0-839E-441B-9D2E-E87EE1AA4E54}" dt="2023-05-24T10:12:06.370" v="702" actId="13926"/>
          <ac:spMkLst>
            <pc:docMk/>
            <pc:sldMk cId="1113857903" sldId="2011"/>
            <ac:spMk id="10" creationId="{1458EB7A-8129-56DA-1061-DF4ABFDBC521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0:11:44.133" v="700" actId="13926"/>
        <pc:sldMkLst>
          <pc:docMk/>
          <pc:sldMk cId="4278773310" sldId="2021"/>
        </pc:sldMkLst>
        <pc:spChg chg="mod">
          <ac:chgData name="Lluis Jimenez" userId="441e01f4-aa84-4ddb-ba72-5e6ce7c5bbaf" providerId="ADAL" clId="{700E78C0-839E-441B-9D2E-E87EE1AA4E54}" dt="2023-05-24T10:11:44.133" v="700" actId="13926"/>
          <ac:spMkLst>
            <pc:docMk/>
            <pc:sldMk cId="4278773310" sldId="2021"/>
            <ac:spMk id="2" creationId="{36696201-C63C-A6AE-E24F-A3F7A17E2D0E}"/>
          </ac:spMkLst>
        </pc:spChg>
        <pc:spChg chg="del mod">
          <ac:chgData name="Lluis Jimenez" userId="441e01f4-aa84-4ddb-ba72-5e6ce7c5bbaf" providerId="ADAL" clId="{700E78C0-839E-441B-9D2E-E87EE1AA4E54}" dt="2023-05-24T09:55:35.034" v="610" actId="478"/>
          <ac:spMkLst>
            <pc:docMk/>
            <pc:sldMk cId="4278773310" sldId="2021"/>
            <ac:spMk id="4" creationId="{97A0908A-73C3-35FE-8D65-D3A5FD7D91CC}"/>
          </ac:spMkLst>
        </pc:spChg>
        <pc:spChg chg="add del mod">
          <ac:chgData name="Lluis Jimenez" userId="441e01f4-aa84-4ddb-ba72-5e6ce7c5bbaf" providerId="ADAL" clId="{700E78C0-839E-441B-9D2E-E87EE1AA4E54}" dt="2023-05-24T09:56:24.044" v="636" actId="478"/>
          <ac:spMkLst>
            <pc:docMk/>
            <pc:sldMk cId="4278773310" sldId="2021"/>
            <ac:spMk id="5" creationId="{C78B2FC7-9F0F-5969-A06B-EA1009152CB4}"/>
          </ac:spMkLst>
        </pc:spChg>
        <pc:spChg chg="mod">
          <ac:chgData name="Lluis Jimenez" userId="441e01f4-aa84-4ddb-ba72-5e6ce7c5bbaf" providerId="ADAL" clId="{700E78C0-839E-441B-9D2E-E87EE1AA4E54}" dt="2023-05-24T09:55:18.670" v="608" actId="20577"/>
          <ac:spMkLst>
            <pc:docMk/>
            <pc:sldMk cId="4278773310" sldId="2021"/>
            <ac:spMk id="6" creationId="{A1C4DB3B-2F08-05ED-2600-7154E7FA114E}"/>
          </ac:spMkLst>
        </pc:spChg>
        <pc:spChg chg="add mod">
          <ac:chgData name="Lluis Jimenez" userId="441e01f4-aa84-4ddb-ba72-5e6ce7c5bbaf" providerId="ADAL" clId="{700E78C0-839E-441B-9D2E-E87EE1AA4E54}" dt="2023-05-24T09:59:21.677" v="662" actId="6549"/>
          <ac:spMkLst>
            <pc:docMk/>
            <pc:sldMk cId="4278773310" sldId="2021"/>
            <ac:spMk id="7" creationId="{77ED480B-5CE3-41CF-4A1D-DA5E5EEEC7BC}"/>
          </ac:spMkLst>
        </pc:spChg>
      </pc:sldChg>
      <pc:sldChg chg="delSp modSp mod">
        <pc:chgData name="Lluis Jimenez" userId="441e01f4-aa84-4ddb-ba72-5e6ce7c5bbaf" providerId="ADAL" clId="{700E78C0-839E-441B-9D2E-E87EE1AA4E54}" dt="2023-05-24T10:26:31.581" v="740" actId="27918"/>
        <pc:sldMkLst>
          <pc:docMk/>
          <pc:sldMk cId="568526222" sldId="2035"/>
        </pc:sldMkLst>
        <pc:spChg chg="del">
          <ac:chgData name="Lluis Jimenez" userId="441e01f4-aa84-4ddb-ba72-5e6ce7c5bbaf" providerId="ADAL" clId="{700E78C0-839E-441B-9D2E-E87EE1AA4E54}" dt="2023-05-24T10:25:00.280" v="734" actId="478"/>
          <ac:spMkLst>
            <pc:docMk/>
            <pc:sldMk cId="568526222" sldId="2035"/>
            <ac:spMk id="3" creationId="{79D02E5A-DCC9-D188-DFE5-E4104CE5E597}"/>
          </ac:spMkLst>
        </pc:spChg>
        <pc:spChg chg="mod">
          <ac:chgData name="Lluis Jimenez" userId="441e01f4-aa84-4ddb-ba72-5e6ce7c5bbaf" providerId="ADAL" clId="{700E78C0-839E-441B-9D2E-E87EE1AA4E54}" dt="2023-05-24T10:22:11.835" v="724" actId="20577"/>
          <ac:spMkLst>
            <pc:docMk/>
            <pc:sldMk cId="568526222" sldId="2035"/>
            <ac:spMk id="4" creationId="{1E12453C-387F-2342-76B1-9A3684B62BDA}"/>
          </ac:spMkLst>
        </pc:spChg>
        <pc:graphicFrameChg chg="mod">
          <ac:chgData name="Lluis Jimenez" userId="441e01f4-aa84-4ddb-ba72-5e6ce7c5bbaf" providerId="ADAL" clId="{700E78C0-839E-441B-9D2E-E87EE1AA4E54}" dt="2023-05-24T10:25:17.782" v="736" actId="6549"/>
          <ac:graphicFrameMkLst>
            <pc:docMk/>
            <pc:sldMk cId="568526222" sldId="2035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33:31.733" v="788" actId="478"/>
        <pc:sldMkLst>
          <pc:docMk/>
          <pc:sldMk cId="809527830" sldId="2036"/>
        </pc:sldMkLst>
        <pc:spChg chg="del mod">
          <ac:chgData name="Lluis Jimenez" userId="441e01f4-aa84-4ddb-ba72-5e6ce7c5bbaf" providerId="ADAL" clId="{700E78C0-839E-441B-9D2E-E87EE1AA4E54}" dt="2023-05-24T10:33:31.733" v="788" actId="478"/>
          <ac:spMkLst>
            <pc:docMk/>
            <pc:sldMk cId="809527830" sldId="2036"/>
            <ac:spMk id="3" creationId="{4AA1D30A-7958-A83A-0B3A-89C02083B139}"/>
          </ac:spMkLst>
        </pc:spChg>
        <pc:spChg chg="mod">
          <ac:chgData name="Lluis Jimenez" userId="441e01f4-aa84-4ddb-ba72-5e6ce7c5bbaf" providerId="ADAL" clId="{700E78C0-839E-441B-9D2E-E87EE1AA4E54}" dt="2023-05-24T10:29:16.070" v="777" actId="20577"/>
          <ac:spMkLst>
            <pc:docMk/>
            <pc:sldMk cId="809527830" sldId="2036"/>
            <ac:spMk id="4" creationId="{3237261F-FB9F-9676-69D5-DBE5B863B09A}"/>
          </ac:spMkLst>
        </pc:spChg>
        <pc:graphicFrameChg chg="mod">
          <ac:chgData name="Lluis Jimenez" userId="441e01f4-aa84-4ddb-ba72-5e6ce7c5bbaf" providerId="ADAL" clId="{700E78C0-839E-441B-9D2E-E87EE1AA4E54}" dt="2023-05-24T10:33:23.196" v="787" actId="207"/>
          <ac:graphicFrameMkLst>
            <pc:docMk/>
            <pc:sldMk cId="809527830" sldId="2036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37:25.967" v="802" actId="478"/>
        <pc:sldMkLst>
          <pc:docMk/>
          <pc:sldMk cId="1271756414" sldId="2037"/>
        </pc:sldMkLst>
        <pc:spChg chg="del mod">
          <ac:chgData name="Lluis Jimenez" userId="441e01f4-aa84-4ddb-ba72-5e6ce7c5bbaf" providerId="ADAL" clId="{700E78C0-839E-441B-9D2E-E87EE1AA4E54}" dt="2023-05-24T10:37:25.967" v="802" actId="478"/>
          <ac:spMkLst>
            <pc:docMk/>
            <pc:sldMk cId="1271756414" sldId="2037"/>
            <ac:spMk id="3" creationId="{AAE44C93-42B6-6E68-D817-3F86CC73D0CA}"/>
          </ac:spMkLst>
        </pc:spChg>
        <pc:spChg chg="mod">
          <ac:chgData name="Lluis Jimenez" userId="441e01f4-aa84-4ddb-ba72-5e6ce7c5bbaf" providerId="ADAL" clId="{700E78C0-839E-441B-9D2E-E87EE1AA4E54}" dt="2023-05-24T10:33:42.928" v="795" actId="20577"/>
          <ac:spMkLst>
            <pc:docMk/>
            <pc:sldMk cId="1271756414" sldId="2037"/>
            <ac:spMk id="5" creationId="{8EDC8E88-36C8-F759-C857-3838A4524735}"/>
          </ac:spMkLst>
        </pc:spChg>
        <pc:graphicFrameChg chg="mod">
          <ac:chgData name="Lluis Jimenez" userId="441e01f4-aa84-4ddb-ba72-5e6ce7c5bbaf" providerId="ADAL" clId="{700E78C0-839E-441B-9D2E-E87EE1AA4E54}" dt="2023-05-24T10:36:55.288" v="801" actId="108"/>
          <ac:graphicFrameMkLst>
            <pc:docMk/>
            <pc:sldMk cId="1271756414" sldId="2037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43:12.490" v="827" actId="478"/>
        <pc:sldMkLst>
          <pc:docMk/>
          <pc:sldMk cId="3970710367" sldId="2038"/>
        </pc:sldMkLst>
        <pc:spChg chg="mod">
          <ac:chgData name="Lluis Jimenez" userId="441e01f4-aa84-4ddb-ba72-5e6ce7c5bbaf" providerId="ADAL" clId="{700E78C0-839E-441B-9D2E-E87EE1AA4E54}" dt="2023-05-24T10:40:10.755" v="814" actId="20577"/>
          <ac:spMkLst>
            <pc:docMk/>
            <pc:sldMk cId="3970710367" sldId="2038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10:43:12.490" v="827" actId="478"/>
          <ac:spMkLst>
            <pc:docMk/>
            <pc:sldMk cId="3970710367" sldId="2038"/>
            <ac:spMk id="4" creationId="{F3A44ABE-B143-EC2C-BB8B-A7D73802BC86}"/>
          </ac:spMkLst>
        </pc:spChg>
      </pc:sldChg>
      <pc:sldChg chg="delSp modSp mod">
        <pc:chgData name="Lluis Jimenez" userId="441e01f4-aa84-4ddb-ba72-5e6ce7c5bbaf" providerId="ADAL" clId="{700E78C0-839E-441B-9D2E-E87EE1AA4E54}" dt="2023-05-24T13:06:41.195" v="1620" actId="27918"/>
        <pc:sldMkLst>
          <pc:docMk/>
          <pc:sldMk cId="1505493415" sldId="2039"/>
        </pc:sldMkLst>
        <pc:spChg chg="mod">
          <ac:chgData name="Lluis Jimenez" userId="441e01f4-aa84-4ddb-ba72-5e6ce7c5bbaf" providerId="ADAL" clId="{700E78C0-839E-441B-9D2E-E87EE1AA4E54}" dt="2023-05-24T10:43:20.993" v="830" actId="20577"/>
          <ac:spMkLst>
            <pc:docMk/>
            <pc:sldMk cId="1505493415" sldId="2039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10:44:47.332" v="835" actId="478"/>
          <ac:spMkLst>
            <pc:docMk/>
            <pc:sldMk cId="1505493415" sldId="2039"/>
            <ac:spMk id="4" creationId="{648C9BC3-6576-F71B-8897-2228DE267203}"/>
          </ac:spMkLst>
        </pc:spChg>
      </pc:sldChg>
      <pc:sldChg chg="delSp modSp mod">
        <pc:chgData name="Lluis Jimenez" userId="441e01f4-aa84-4ddb-ba72-5e6ce7c5bbaf" providerId="ADAL" clId="{700E78C0-839E-441B-9D2E-E87EE1AA4E54}" dt="2023-05-24T10:48:33.396" v="851" actId="478"/>
        <pc:sldMkLst>
          <pc:docMk/>
          <pc:sldMk cId="3320725865" sldId="2040"/>
        </pc:sldMkLst>
        <pc:spChg chg="del mod">
          <ac:chgData name="Lluis Jimenez" userId="441e01f4-aa84-4ddb-ba72-5e6ce7c5bbaf" providerId="ADAL" clId="{700E78C0-839E-441B-9D2E-E87EE1AA4E54}" dt="2023-05-24T10:48:33.396" v="851" actId="478"/>
          <ac:spMkLst>
            <pc:docMk/>
            <pc:sldMk cId="3320725865" sldId="2040"/>
            <ac:spMk id="2" creationId="{BC5437BE-6DD2-EDAD-F70B-7E44939AD8BD}"/>
          </ac:spMkLst>
        </pc:spChg>
        <pc:spChg chg="mod">
          <ac:chgData name="Lluis Jimenez" userId="441e01f4-aa84-4ddb-ba72-5e6ce7c5bbaf" providerId="ADAL" clId="{700E78C0-839E-441B-9D2E-E87EE1AA4E54}" dt="2023-05-24T10:45:00.561" v="842" actId="20577"/>
          <ac:spMkLst>
            <pc:docMk/>
            <pc:sldMk cId="3320725865" sldId="2040"/>
            <ac:spMk id="5" creationId="{D5561E1D-9D00-F7FF-2F1B-BAD0BD647C59}"/>
          </ac:spMkLst>
        </pc:spChg>
        <pc:graphicFrameChg chg="mod">
          <ac:chgData name="Lluis Jimenez" userId="441e01f4-aa84-4ddb-ba72-5e6ce7c5bbaf" providerId="ADAL" clId="{700E78C0-839E-441B-9D2E-E87EE1AA4E54}" dt="2023-05-24T10:46:43.460" v="848" actId="108"/>
          <ac:graphicFrameMkLst>
            <pc:docMk/>
            <pc:sldMk cId="3320725865" sldId="2040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51:31.386" v="867" actId="478"/>
        <pc:sldMkLst>
          <pc:docMk/>
          <pc:sldMk cId="1018141992" sldId="2041"/>
        </pc:sldMkLst>
        <pc:spChg chg="del mod">
          <ac:chgData name="Lluis Jimenez" userId="441e01f4-aa84-4ddb-ba72-5e6ce7c5bbaf" providerId="ADAL" clId="{700E78C0-839E-441B-9D2E-E87EE1AA4E54}" dt="2023-05-24T10:51:31.386" v="867" actId="478"/>
          <ac:spMkLst>
            <pc:docMk/>
            <pc:sldMk cId="1018141992" sldId="2041"/>
            <ac:spMk id="2" creationId="{FF9545FF-D408-0448-507F-1F24BB2F6418}"/>
          </ac:spMkLst>
        </pc:spChg>
        <pc:spChg chg="mod">
          <ac:chgData name="Lluis Jimenez" userId="441e01f4-aa84-4ddb-ba72-5e6ce7c5bbaf" providerId="ADAL" clId="{700E78C0-839E-441B-9D2E-E87EE1AA4E54}" dt="2023-05-24T10:48:51.769" v="858" actId="20577"/>
          <ac:spMkLst>
            <pc:docMk/>
            <pc:sldMk cId="1018141992" sldId="2041"/>
            <ac:spMk id="5" creationId="{D5561E1D-9D00-F7FF-2F1B-BAD0BD647C59}"/>
          </ac:spMkLst>
        </pc:spChg>
        <pc:graphicFrameChg chg="mod">
          <ac:chgData name="Lluis Jimenez" userId="441e01f4-aa84-4ddb-ba72-5e6ce7c5bbaf" providerId="ADAL" clId="{700E78C0-839E-441B-9D2E-E87EE1AA4E54}" dt="2023-05-24T10:51:03.054" v="866" actId="108"/>
          <ac:graphicFrameMkLst>
            <pc:docMk/>
            <pc:sldMk cId="1018141992" sldId="2041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2:47:33.702" v="1362" actId="27918"/>
        <pc:sldMkLst>
          <pc:docMk/>
          <pc:sldMk cId="4005894626" sldId="2042"/>
        </pc:sldMkLst>
        <pc:spChg chg="mod">
          <ac:chgData name="Lluis Jimenez" userId="441e01f4-aa84-4ddb-ba72-5e6ce7c5bbaf" providerId="ADAL" clId="{700E78C0-839E-441B-9D2E-E87EE1AA4E54}" dt="2023-05-24T10:52:50.366" v="874" actId="20577"/>
          <ac:spMkLst>
            <pc:docMk/>
            <pc:sldMk cId="4005894626" sldId="2042"/>
            <ac:spMk id="3" creationId="{363F0708-ADD1-B316-45AD-B22697B6757C}"/>
          </ac:spMkLst>
        </pc:spChg>
        <pc:spChg chg="del mod">
          <ac:chgData name="Lluis Jimenez" userId="441e01f4-aa84-4ddb-ba72-5e6ce7c5bbaf" providerId="ADAL" clId="{700E78C0-839E-441B-9D2E-E87EE1AA4E54}" dt="2023-05-24T10:54:04.480" v="878" actId="478"/>
          <ac:spMkLst>
            <pc:docMk/>
            <pc:sldMk cId="4005894626" sldId="2042"/>
            <ac:spMk id="4" creationId="{40923A34-4228-A0BF-D772-79A4959B52F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05:47.533" v="973" actId="1076"/>
        <pc:sldMkLst>
          <pc:docMk/>
          <pc:sldMk cId="4183381594" sldId="2043"/>
        </pc:sldMkLst>
        <pc:spChg chg="del mod">
          <ac:chgData name="Lluis Jimenez" userId="441e01f4-aa84-4ddb-ba72-5e6ce7c5bbaf" providerId="ADAL" clId="{700E78C0-839E-441B-9D2E-E87EE1AA4E54}" dt="2023-05-24T10:58:52.241" v="912" actId="478"/>
          <ac:spMkLst>
            <pc:docMk/>
            <pc:sldMk cId="4183381594" sldId="2043"/>
            <ac:spMk id="2" creationId="{B0800944-8750-4960-AE00-DB3C779DBED1}"/>
          </ac:spMkLst>
        </pc:spChg>
        <pc:spChg chg="mod">
          <ac:chgData name="Lluis Jimenez" userId="441e01f4-aa84-4ddb-ba72-5e6ce7c5bbaf" providerId="ADAL" clId="{700E78C0-839E-441B-9D2E-E87EE1AA4E54}" dt="2023-05-24T10:59:02.334" v="918" actId="20577"/>
          <ac:spMkLst>
            <pc:docMk/>
            <pc:sldMk cId="4183381594" sldId="2043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05:47.533" v="973" actId="1076"/>
          <ac:spMkLst>
            <pc:docMk/>
            <pc:sldMk cId="4183381594" sldId="2043"/>
            <ac:spMk id="5" creationId="{DA107B85-506A-90C3-DBA5-386D4B8EF6C7}"/>
          </ac:spMkLst>
        </pc:spChg>
        <pc:spChg chg="mod">
          <ac:chgData name="Lluis Jimenez" userId="441e01f4-aa84-4ddb-ba72-5e6ce7c5bbaf" providerId="ADAL" clId="{700E78C0-839E-441B-9D2E-E87EE1AA4E54}" dt="2023-05-24T11:00:28.042" v="919" actId="13926"/>
          <ac:spMkLst>
            <pc:docMk/>
            <pc:sldMk cId="4183381594" sldId="2043"/>
            <ac:spMk id="6" creationId="{E7C85BD6-B935-FFAF-E076-9E5BEDB98279}"/>
          </ac:spMkLst>
        </pc:spChg>
        <pc:graphicFrameChg chg="add mod">
          <ac:chgData name="Lluis Jimenez" userId="441e01f4-aa84-4ddb-ba72-5e6ce7c5bbaf" providerId="ADAL" clId="{700E78C0-839E-441B-9D2E-E87EE1AA4E54}" dt="2023-05-24T11:03:52.522" v="963"/>
          <ac:graphicFrameMkLst>
            <pc:docMk/>
            <pc:sldMk cId="4183381594" sldId="2043"/>
            <ac:graphicFrameMk id="4" creationId="{A138F7F4-1955-1436-F0D5-29B7C311E926}"/>
          </ac:graphicFrameMkLst>
        </pc:graphicFrameChg>
        <pc:graphicFrameChg chg="del">
          <ac:chgData name="Lluis Jimenez" userId="441e01f4-aa84-4ddb-ba72-5e6ce7c5bbaf" providerId="ADAL" clId="{700E78C0-839E-441B-9D2E-E87EE1AA4E54}" dt="2023-05-24T11:03:51.619" v="962" actId="478"/>
          <ac:graphicFrameMkLst>
            <pc:docMk/>
            <pc:sldMk cId="4183381594" sldId="2043"/>
            <ac:graphicFrameMk id="7" creationId="{F1E60173-60F2-5FB5-BF0C-90A5B7A1A71D}"/>
          </ac:graphicFrameMkLst>
        </pc:graphicFrameChg>
      </pc:sldChg>
      <pc:sldChg chg="modSp mod">
        <pc:chgData name="Lluis Jimenez" userId="441e01f4-aa84-4ddb-ba72-5e6ce7c5bbaf" providerId="ADAL" clId="{700E78C0-839E-441B-9D2E-E87EE1AA4E54}" dt="2023-05-24T11:05:32.631" v="971" actId="13926"/>
        <pc:sldMkLst>
          <pc:docMk/>
          <pc:sldMk cId="1435241579" sldId="2044"/>
        </pc:sldMkLst>
        <pc:spChg chg="mod">
          <ac:chgData name="Lluis Jimenez" userId="441e01f4-aa84-4ddb-ba72-5e6ce7c5bbaf" providerId="ADAL" clId="{700E78C0-839E-441B-9D2E-E87EE1AA4E54}" dt="2023-05-24T11:02:18.090" v="954" actId="1076"/>
          <ac:spMkLst>
            <pc:docMk/>
            <pc:sldMk cId="1435241579" sldId="2044"/>
            <ac:spMk id="2" creationId="{10773E18-9948-F45E-A3AA-308CC2A9D83F}"/>
          </ac:spMkLst>
        </pc:spChg>
        <pc:spChg chg="mod">
          <ac:chgData name="Lluis Jimenez" userId="441e01f4-aa84-4ddb-ba72-5e6ce7c5bbaf" providerId="ADAL" clId="{700E78C0-839E-441B-9D2E-E87EE1AA4E54}" dt="2023-05-24T11:05:29.271" v="970" actId="20577"/>
          <ac:spMkLst>
            <pc:docMk/>
            <pc:sldMk cId="1435241579" sldId="2044"/>
            <ac:spMk id="3" creationId="{100681F9-AE2D-3B94-475E-1DC60F5FEC7C}"/>
          </ac:spMkLst>
        </pc:spChg>
        <pc:spChg chg="mod">
          <ac:chgData name="Lluis Jimenez" userId="441e01f4-aa84-4ddb-ba72-5e6ce7c5bbaf" providerId="ADAL" clId="{700E78C0-839E-441B-9D2E-E87EE1AA4E54}" dt="2023-05-24T11:05:32.631" v="971" actId="13926"/>
          <ac:spMkLst>
            <pc:docMk/>
            <pc:sldMk cId="1435241579" sldId="2044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08:50.020" v="990" actId="27918"/>
        <pc:sldMkLst>
          <pc:docMk/>
          <pc:sldMk cId="1210802115" sldId="2045"/>
        </pc:sldMkLst>
        <pc:spChg chg="del mod">
          <ac:chgData name="Lluis Jimenez" userId="441e01f4-aa84-4ddb-ba72-5e6ce7c5bbaf" providerId="ADAL" clId="{700E78C0-839E-441B-9D2E-E87EE1AA4E54}" dt="2023-05-24T11:06:26.150" v="975" actId="478"/>
          <ac:spMkLst>
            <pc:docMk/>
            <pc:sldMk cId="1210802115" sldId="2045"/>
            <ac:spMk id="2" creationId="{A870892E-1194-E54B-9101-F3674E82BAFF}"/>
          </ac:spMkLst>
        </pc:spChg>
        <pc:spChg chg="add mod">
          <ac:chgData name="Lluis Jimenez" userId="441e01f4-aa84-4ddb-ba72-5e6ce7c5bbaf" providerId="ADAL" clId="{700E78C0-839E-441B-9D2E-E87EE1AA4E54}" dt="2023-05-24T11:06:32.788" v="977" actId="1076"/>
          <ac:spMkLst>
            <pc:docMk/>
            <pc:sldMk cId="1210802115" sldId="2045"/>
            <ac:spMk id="4" creationId="{23F351BC-4DA1-6AD0-4264-A7F1C71C4C78}"/>
          </ac:spMkLst>
        </pc:spChg>
        <pc:spChg chg="mod">
          <ac:chgData name="Lluis Jimenez" userId="441e01f4-aa84-4ddb-ba72-5e6ce7c5bbaf" providerId="ADAL" clId="{700E78C0-839E-441B-9D2E-E87EE1AA4E54}" dt="2023-05-24T11:07:15.925" v="986" actId="13926"/>
          <ac:spMkLst>
            <pc:docMk/>
            <pc:sldMk cId="1210802115" sldId="2045"/>
            <ac:spMk id="9" creationId="{C894D20C-48CF-0299-D27C-67EBD75EA874}"/>
          </ac:spMkLst>
        </pc:spChg>
        <pc:spChg chg="mod">
          <ac:chgData name="Lluis Jimenez" userId="441e01f4-aa84-4ddb-ba72-5e6ce7c5bbaf" providerId="ADAL" clId="{700E78C0-839E-441B-9D2E-E87EE1AA4E54}" dt="2023-05-24T11:06:39.747" v="980" actId="20577"/>
          <ac:spMkLst>
            <pc:docMk/>
            <pc:sldMk cId="1210802115" sldId="2045"/>
            <ac:spMk id="10" creationId="{D65FD1F3-993E-9926-9A7B-9918D735C598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13:03.104" v="1006" actId="13926"/>
        <pc:sldMkLst>
          <pc:docMk/>
          <pc:sldMk cId="2654531085" sldId="2046"/>
        </pc:sldMkLst>
        <pc:spChg chg="del">
          <ac:chgData name="Lluis Jimenez" userId="441e01f4-aa84-4ddb-ba72-5e6ce7c5bbaf" providerId="ADAL" clId="{700E78C0-839E-441B-9D2E-E87EE1AA4E54}" dt="2023-05-24T11:09:31.693" v="992" actId="478"/>
          <ac:spMkLst>
            <pc:docMk/>
            <pc:sldMk cId="2654531085" sldId="2046"/>
            <ac:spMk id="2" creationId="{7BEC4093-F674-44A7-F287-93EBB26CB17B}"/>
          </ac:spMkLst>
        </pc:spChg>
        <pc:spChg chg="mod">
          <ac:chgData name="Lluis Jimenez" userId="441e01f4-aa84-4ddb-ba72-5e6ce7c5bbaf" providerId="ADAL" clId="{700E78C0-839E-441B-9D2E-E87EE1AA4E54}" dt="2023-05-24T11:10:01.308" v="996" actId="20577"/>
          <ac:spMkLst>
            <pc:docMk/>
            <pc:sldMk cId="2654531085" sldId="2046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09:29.221" v="991"/>
          <ac:spMkLst>
            <pc:docMk/>
            <pc:sldMk cId="2654531085" sldId="2046"/>
            <ac:spMk id="4" creationId="{AEF852B9-E135-3533-41EE-D610B2141C39}"/>
          </ac:spMkLst>
        </pc:spChg>
        <pc:spChg chg="mod">
          <ac:chgData name="Lluis Jimenez" userId="441e01f4-aa84-4ddb-ba72-5e6ce7c5bbaf" providerId="ADAL" clId="{700E78C0-839E-441B-9D2E-E87EE1AA4E54}" dt="2023-05-24T11:13:03.104" v="1006" actId="13926"/>
          <ac:spMkLst>
            <pc:docMk/>
            <pc:sldMk cId="2654531085" sldId="2046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3:59:15.365" v="2491" actId="27918"/>
        <pc:sldMkLst>
          <pc:docMk/>
          <pc:sldMk cId="1476090007" sldId="2047"/>
        </pc:sldMkLst>
        <pc:spChg chg="del">
          <ac:chgData name="Lluis Jimenez" userId="441e01f4-aa84-4ddb-ba72-5e6ce7c5bbaf" providerId="ADAL" clId="{700E78C0-839E-441B-9D2E-E87EE1AA4E54}" dt="2023-05-24T11:12:19.769" v="1004" actId="478"/>
          <ac:spMkLst>
            <pc:docMk/>
            <pc:sldMk cId="1476090007" sldId="2047"/>
            <ac:spMk id="2" creationId="{38813892-EE24-F2B9-B0C3-FAC417192BD9}"/>
          </ac:spMkLst>
        </pc:spChg>
        <pc:spChg chg="mod">
          <ac:chgData name="Lluis Jimenez" userId="441e01f4-aa84-4ddb-ba72-5e6ce7c5bbaf" providerId="ADAL" clId="{700E78C0-839E-441B-9D2E-E87EE1AA4E54}" dt="2023-05-24T13:57:58.352" v="2483" actId="20577"/>
          <ac:spMkLst>
            <pc:docMk/>
            <pc:sldMk cId="1476090007" sldId="2047"/>
            <ac:spMk id="3" creationId="{100681F9-AE2D-3B94-475E-1DC60F5FEC7C}"/>
          </ac:spMkLst>
        </pc:spChg>
        <pc:spChg chg="add mod">
          <ac:chgData name="Lluis Jimenez" userId="441e01f4-aa84-4ddb-ba72-5e6ce7c5bbaf" providerId="ADAL" clId="{700E78C0-839E-441B-9D2E-E87EE1AA4E54}" dt="2023-05-24T11:12:24.357" v="1005"/>
          <ac:spMkLst>
            <pc:docMk/>
            <pc:sldMk cId="1476090007" sldId="2047"/>
            <ac:spMk id="4" creationId="{98C810E3-5BBE-0F71-9628-0554A4503043}"/>
          </ac:spMkLst>
        </pc:spChg>
        <pc:spChg chg="mod">
          <ac:chgData name="Lluis Jimenez" userId="441e01f4-aa84-4ddb-ba72-5e6ce7c5bbaf" providerId="ADAL" clId="{700E78C0-839E-441B-9D2E-E87EE1AA4E54}" dt="2023-05-24T11:13:08.389" v="1007" actId="13926"/>
          <ac:spMkLst>
            <pc:docMk/>
            <pc:sldMk cId="1476090007" sldId="2047"/>
            <ac:spMk id="6" creationId="{E7C85BD6-B935-FFAF-E076-9E5BEDB98279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1:47:23.246" v="1235"/>
        <pc:sldMkLst>
          <pc:docMk/>
          <pc:sldMk cId="1323687808" sldId="2049"/>
        </pc:sldMkLst>
        <pc:spChg chg="del">
          <ac:chgData name="Lluis Jimenez" userId="441e01f4-aa84-4ddb-ba72-5e6ce7c5bbaf" providerId="ADAL" clId="{700E78C0-839E-441B-9D2E-E87EE1AA4E54}" dt="2023-05-24T11:39:17.477" v="1201" actId="478"/>
          <ac:spMkLst>
            <pc:docMk/>
            <pc:sldMk cId="1323687808" sldId="2049"/>
            <ac:spMk id="2" creationId="{7A3E9686-789C-9631-D446-42D57343125B}"/>
          </ac:spMkLst>
        </pc:spChg>
        <pc:spChg chg="mod">
          <ac:chgData name="Lluis Jimenez" userId="441e01f4-aa84-4ddb-ba72-5e6ce7c5bbaf" providerId="ADAL" clId="{700E78C0-839E-441B-9D2E-E87EE1AA4E54}" dt="2023-05-24T11:39:12.385" v="1200" actId="20577"/>
          <ac:spMkLst>
            <pc:docMk/>
            <pc:sldMk cId="1323687808" sldId="2049"/>
            <ac:spMk id="5" creationId="{A547A680-419D-18C2-A9AD-B5204EE9E367}"/>
          </ac:spMkLst>
        </pc:spChg>
        <pc:graphicFrameChg chg="add mod">
          <ac:chgData name="Lluis Jimenez" userId="441e01f4-aa84-4ddb-ba72-5e6ce7c5bbaf" providerId="ADAL" clId="{700E78C0-839E-441B-9D2E-E87EE1AA4E54}" dt="2023-05-24T11:47:23.246" v="1235"/>
          <ac:graphicFrameMkLst>
            <pc:docMk/>
            <pc:sldMk cId="1323687808" sldId="2049"/>
            <ac:graphicFrameMk id="4" creationId="{7FB964A5-4639-B624-3A3B-B7C5A23A7008}"/>
          </ac:graphicFrameMkLst>
        </pc:graphicFrameChg>
        <pc:graphicFrameChg chg="del">
          <ac:chgData name="Lluis Jimenez" userId="441e01f4-aa84-4ddb-ba72-5e6ce7c5bbaf" providerId="ADAL" clId="{700E78C0-839E-441B-9D2E-E87EE1AA4E54}" dt="2023-05-24T11:44:18.871" v="1225" actId="478"/>
          <ac:graphicFrameMkLst>
            <pc:docMk/>
            <pc:sldMk cId="1323687808" sldId="2049"/>
            <ac:graphicFrameMk id="6" creationId="{2AFF6F7D-7D39-4729-DA67-0EB98F0490E3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1:52:44.238" v="1263" actId="478"/>
        <pc:sldMkLst>
          <pc:docMk/>
          <pc:sldMk cId="3974232614" sldId="2050"/>
        </pc:sldMkLst>
        <pc:spChg chg="del mod">
          <ac:chgData name="Lluis Jimenez" userId="441e01f4-aa84-4ddb-ba72-5e6ce7c5bbaf" providerId="ADAL" clId="{700E78C0-839E-441B-9D2E-E87EE1AA4E54}" dt="2023-05-24T11:52:44.238" v="1263" actId="478"/>
          <ac:spMkLst>
            <pc:docMk/>
            <pc:sldMk cId="3974232614" sldId="2050"/>
            <ac:spMk id="2" creationId="{961117C9-5FED-3FAA-6CF2-2DA76917D9D3}"/>
          </ac:spMkLst>
        </pc:spChg>
        <pc:spChg chg="mod">
          <ac:chgData name="Lluis Jimenez" userId="441e01f4-aa84-4ddb-ba72-5e6ce7c5bbaf" providerId="ADAL" clId="{700E78C0-839E-441B-9D2E-E87EE1AA4E54}" dt="2023-05-24T11:51:22.090" v="1258" actId="14100"/>
          <ac:spMkLst>
            <pc:docMk/>
            <pc:sldMk cId="3974232614" sldId="2050"/>
            <ac:spMk id="5" creationId="{32F4A453-622A-352F-C50F-242E6761F11D}"/>
          </ac:spMkLst>
        </pc:spChg>
      </pc:sldChg>
      <pc:sldChg chg="delSp modSp mod">
        <pc:chgData name="Lluis Jimenez" userId="441e01f4-aa84-4ddb-ba72-5e6ce7c5bbaf" providerId="ADAL" clId="{700E78C0-839E-441B-9D2E-E87EE1AA4E54}" dt="2023-05-24T11:50:30.704" v="1250" actId="478"/>
        <pc:sldMkLst>
          <pc:docMk/>
          <pc:sldMk cId="632052069" sldId="2051"/>
        </pc:sldMkLst>
        <pc:spChg chg="del mod">
          <ac:chgData name="Lluis Jimenez" userId="441e01f4-aa84-4ddb-ba72-5e6ce7c5bbaf" providerId="ADAL" clId="{700E78C0-839E-441B-9D2E-E87EE1AA4E54}" dt="2023-05-24T11:50:30.704" v="1250" actId="478"/>
          <ac:spMkLst>
            <pc:docMk/>
            <pc:sldMk cId="632052069" sldId="2051"/>
            <ac:spMk id="2" creationId="{0DCE684D-B992-BBDA-3CFD-BFF2CDAB7D85}"/>
          </ac:spMkLst>
        </pc:spChg>
        <pc:spChg chg="mod">
          <ac:chgData name="Lluis Jimenez" userId="441e01f4-aa84-4ddb-ba72-5e6ce7c5bbaf" providerId="ADAL" clId="{700E78C0-839E-441B-9D2E-E87EE1AA4E54}" dt="2023-05-24T11:47:54.334" v="1242" actId="20577"/>
          <ac:spMkLst>
            <pc:docMk/>
            <pc:sldMk cId="632052069" sldId="2051"/>
            <ac:spMk id="10" creationId="{D65FD1F3-993E-9926-9A7B-9918D735C598}"/>
          </ac:spMkLst>
        </pc:spChg>
        <pc:graphicFrameChg chg="mod">
          <ac:chgData name="Lluis Jimenez" userId="441e01f4-aa84-4ddb-ba72-5e6ce7c5bbaf" providerId="ADAL" clId="{700E78C0-839E-441B-9D2E-E87EE1AA4E54}" dt="2023-05-24T11:50:20.483" v="1249"/>
          <ac:graphicFrameMkLst>
            <pc:docMk/>
            <pc:sldMk cId="632052069" sldId="2051"/>
            <ac:graphicFrameMk id="3" creationId="{0878B2DE-E8AC-1520-BFBB-C106E7ECD119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30T11:33:21.555" v="2559"/>
        <pc:sldMkLst>
          <pc:docMk/>
          <pc:sldMk cId="3133955489" sldId="2054"/>
        </pc:sldMkLst>
        <pc:spChg chg="mod">
          <ac:chgData name="Lluis Jimenez" userId="441e01f4-aa84-4ddb-ba72-5e6ce7c5bbaf" providerId="ADAL" clId="{700E78C0-839E-441B-9D2E-E87EE1AA4E54}" dt="2023-05-24T09:18:36.763" v="223" actId="20577"/>
          <ac:spMkLst>
            <pc:docMk/>
            <pc:sldMk cId="3133955489" sldId="2054"/>
            <ac:spMk id="3" creationId="{2D55F225-9022-F091-6A59-F98AC86F8895}"/>
          </ac:spMkLst>
        </pc:spChg>
        <pc:spChg chg="del mod">
          <ac:chgData name="Lluis Jimenez" userId="441e01f4-aa84-4ddb-ba72-5e6ce7c5bbaf" providerId="ADAL" clId="{700E78C0-839E-441B-9D2E-E87EE1AA4E54}" dt="2023-05-24T09:31:02.078" v="260" actId="478"/>
          <ac:spMkLst>
            <pc:docMk/>
            <pc:sldMk cId="3133955489" sldId="2054"/>
            <ac:spMk id="5" creationId="{D0F4A239-0DAF-1DD6-EE3D-7B2EB93D3048}"/>
          </ac:spMkLst>
        </pc:spChg>
        <pc:spChg chg="mod">
          <ac:chgData name="Lluis Jimenez" userId="441e01f4-aa84-4ddb-ba72-5e6ce7c5bbaf" providerId="ADAL" clId="{700E78C0-839E-441B-9D2E-E87EE1AA4E54}" dt="2023-05-24T09:22:32.682" v="244" actId="20577"/>
          <ac:spMkLst>
            <pc:docMk/>
            <pc:sldMk cId="3133955489" sldId="2054"/>
            <ac:spMk id="8" creationId="{54B6DA12-BCBF-1886-160D-3B429EEF299C}"/>
          </ac:spMkLst>
        </pc:spChg>
        <pc:graphicFrameChg chg="add del mod">
          <ac:chgData name="Lluis Jimenez" userId="441e01f4-aa84-4ddb-ba72-5e6ce7c5bbaf" providerId="ADAL" clId="{700E78C0-839E-441B-9D2E-E87EE1AA4E54}" dt="2023-05-30T11:33:21.555" v="2559"/>
          <ac:graphicFrameMkLst>
            <pc:docMk/>
            <pc:sldMk cId="3133955489" sldId="2054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31T12:26:21.013" v="2891" actId="20577"/>
        <pc:sldMkLst>
          <pc:docMk/>
          <pc:sldMk cId="182997436" sldId="2056"/>
        </pc:sldMkLst>
        <pc:spChg chg="mod">
          <ac:chgData name="Lluis Jimenez" userId="441e01f4-aa84-4ddb-ba72-5e6ce7c5bbaf" providerId="ADAL" clId="{700E78C0-839E-441B-9D2E-E87EE1AA4E54}" dt="2023-05-31T12:26:21.013" v="2891" actId="20577"/>
          <ac:spMkLst>
            <pc:docMk/>
            <pc:sldMk cId="182997436" sldId="2056"/>
            <ac:spMk id="2" creationId="{D711FC69-511C-A978-358C-E2CF7F763F2E}"/>
          </ac:spMkLst>
        </pc:spChg>
        <pc:spChg chg="del">
          <ac:chgData name="Lluis Jimenez" userId="441e01f4-aa84-4ddb-ba72-5e6ce7c5bbaf" providerId="ADAL" clId="{700E78C0-839E-441B-9D2E-E87EE1AA4E54}" dt="2023-05-24T13:21:52.455" v="1787" actId="478"/>
          <ac:spMkLst>
            <pc:docMk/>
            <pc:sldMk cId="182997436" sldId="2056"/>
            <ac:spMk id="3" creationId="{317B423D-B041-6911-3CB3-C4B53388B853}"/>
          </ac:spMkLst>
        </pc:spChg>
        <pc:spChg chg="add del mod">
          <ac:chgData name="Lluis Jimenez" userId="441e01f4-aa84-4ddb-ba72-5e6ce7c5bbaf" providerId="ADAL" clId="{700E78C0-839E-441B-9D2E-E87EE1AA4E54}" dt="2023-05-31T08:45:07.229" v="2562" actId="478"/>
          <ac:spMkLst>
            <pc:docMk/>
            <pc:sldMk cId="182997436" sldId="2056"/>
            <ac:spMk id="4" creationId="{65236E74-1A33-07CD-370D-24DB0C5BB0F2}"/>
          </ac:spMkLst>
        </pc:spChg>
      </pc:sldChg>
      <pc:sldChg chg="delSp modSp mod">
        <pc:chgData name="Lluis Jimenez" userId="441e01f4-aa84-4ddb-ba72-5e6ce7c5bbaf" providerId="ADAL" clId="{700E78C0-839E-441B-9D2E-E87EE1AA4E54}" dt="2023-05-24T13:46:16.411" v="2460" actId="20577"/>
        <pc:sldMkLst>
          <pc:docMk/>
          <pc:sldMk cId="1493777460" sldId="2057"/>
        </pc:sldMkLst>
        <pc:spChg chg="mod">
          <ac:chgData name="Lluis Jimenez" userId="441e01f4-aa84-4ddb-ba72-5e6ce7c5bbaf" providerId="ADAL" clId="{700E78C0-839E-441B-9D2E-E87EE1AA4E54}" dt="2023-05-24T13:46:16.411" v="2460" actId="20577"/>
          <ac:spMkLst>
            <pc:docMk/>
            <pc:sldMk cId="1493777460" sldId="2057"/>
            <ac:spMk id="2" creationId="{DA1115B1-3393-6ACF-0A36-AC845BB7BDC1}"/>
          </ac:spMkLst>
        </pc:spChg>
        <pc:spChg chg="del mod">
          <ac:chgData name="Lluis Jimenez" userId="441e01f4-aa84-4ddb-ba72-5e6ce7c5bbaf" providerId="ADAL" clId="{700E78C0-839E-441B-9D2E-E87EE1AA4E54}" dt="2023-05-24T13:39:01.066" v="2236" actId="478"/>
          <ac:spMkLst>
            <pc:docMk/>
            <pc:sldMk cId="1493777460" sldId="2057"/>
            <ac:spMk id="3" creationId="{537B435A-036F-E212-DC4F-8B5CA9F1A571}"/>
          </ac:spMkLst>
        </pc:spChg>
      </pc:sldChg>
      <pc:sldChg chg="addSp delSp modSp mod">
        <pc:chgData name="Lluis Jimenez" userId="441e01f4-aa84-4ddb-ba72-5e6ce7c5bbaf" providerId="ADAL" clId="{700E78C0-839E-441B-9D2E-E87EE1AA4E54}" dt="2023-05-24T14:18:19.794" v="2518" actId="20577"/>
        <pc:sldMkLst>
          <pc:docMk/>
          <pc:sldMk cId="1777543728" sldId="2058"/>
        </pc:sldMkLst>
        <pc:spChg chg="del">
          <ac:chgData name="Lluis Jimenez" userId="441e01f4-aa84-4ddb-ba72-5e6ce7c5bbaf" providerId="ADAL" clId="{700E78C0-839E-441B-9D2E-E87EE1AA4E54}" dt="2023-05-23T07:46:28.740" v="134" actId="478"/>
          <ac:spMkLst>
            <pc:docMk/>
            <pc:sldMk cId="1777543728" sldId="2058"/>
            <ac:spMk id="2" creationId="{031C7839-1361-57C1-51DC-BF5929DAE008}"/>
          </ac:spMkLst>
        </pc:spChg>
        <pc:spChg chg="mod">
          <ac:chgData name="Lluis Jimenez" userId="441e01f4-aa84-4ddb-ba72-5e6ce7c5bbaf" providerId="ADAL" clId="{700E78C0-839E-441B-9D2E-E87EE1AA4E54}" dt="2023-05-23T07:46:25.914" v="133"/>
          <ac:spMkLst>
            <pc:docMk/>
            <pc:sldMk cId="1777543728" sldId="2058"/>
            <ac:spMk id="4" creationId="{75A311B3-894A-59FA-9545-C587766ABCC7}"/>
          </ac:spMkLst>
        </pc:spChg>
        <pc:spChg chg="mod">
          <ac:chgData name="Lluis Jimenez" userId="441e01f4-aa84-4ddb-ba72-5e6ce7c5bbaf" providerId="ADAL" clId="{700E78C0-839E-441B-9D2E-E87EE1AA4E54}" dt="2023-05-24T14:18:19.794" v="2518" actId="20577"/>
          <ac:spMkLst>
            <pc:docMk/>
            <pc:sldMk cId="1777543728" sldId="2058"/>
            <ac:spMk id="5" creationId="{5CF3DC2C-4C57-26DE-BE33-088DDAC352D7}"/>
          </ac:spMkLst>
        </pc:spChg>
        <pc:spChg chg="mod">
          <ac:chgData name="Lluis Jimenez" userId="441e01f4-aa84-4ddb-ba72-5e6ce7c5bbaf" providerId="ADAL" clId="{700E78C0-839E-441B-9D2E-E87EE1AA4E54}" dt="2023-05-23T07:45:40.313" v="125"/>
          <ac:spMkLst>
            <pc:docMk/>
            <pc:sldMk cId="1777543728" sldId="2058"/>
            <ac:spMk id="8" creationId="{F09B3EC0-A1A6-F400-29AA-5F1CCF8E37F8}"/>
          </ac:spMkLst>
        </pc:spChg>
        <pc:graphicFrameChg chg="add mod">
          <ac:chgData name="Lluis Jimenez" userId="441e01f4-aa84-4ddb-ba72-5e6ce7c5bbaf" providerId="ADAL" clId="{700E78C0-839E-441B-9D2E-E87EE1AA4E54}" dt="2023-05-23T07:46:02.679" v="130"/>
          <ac:graphicFrameMkLst>
            <pc:docMk/>
            <pc:sldMk cId="1777543728" sldId="2058"/>
            <ac:graphicFrameMk id="6" creationId="{E8213145-C5D3-B5A7-4C05-0D4209766976}"/>
          </ac:graphicFrameMkLst>
        </pc:graphicFrameChg>
        <pc:graphicFrameChg chg="del modGraphic">
          <ac:chgData name="Lluis Jimenez" userId="441e01f4-aa84-4ddb-ba72-5e6ce7c5bbaf" providerId="ADAL" clId="{700E78C0-839E-441B-9D2E-E87EE1AA4E54}" dt="2023-05-23T07:45:53.624" v="129" actId="478"/>
          <ac:graphicFrameMkLst>
            <pc:docMk/>
            <pc:sldMk cId="1777543728" sldId="2058"/>
            <ac:graphicFrameMk id="9" creationId="{EB238B75-CC68-7DD2-043A-FB5F59584A96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5-23T07:48:26.801" v="140"/>
        <pc:sldMkLst>
          <pc:docMk/>
          <pc:sldMk cId="548592340" sldId="2059"/>
        </pc:sldMkLst>
        <pc:spChg chg="mod">
          <ac:chgData name="Lluis Jimenez" userId="441e01f4-aa84-4ddb-ba72-5e6ce7c5bbaf" providerId="ADAL" clId="{700E78C0-839E-441B-9D2E-E87EE1AA4E54}" dt="2023-05-23T07:47:58.703" v="136"/>
          <ac:spMkLst>
            <pc:docMk/>
            <pc:sldMk cId="548592340" sldId="2059"/>
            <ac:spMk id="2" creationId="{00000000-0000-0000-0000-000000000000}"/>
          </ac:spMkLst>
        </pc:spChg>
        <pc:spChg chg="mod">
          <ac:chgData name="Lluis Jimenez" userId="441e01f4-aa84-4ddb-ba72-5e6ce7c5bbaf" providerId="ADAL" clId="{700E78C0-839E-441B-9D2E-E87EE1AA4E54}" dt="2023-05-23T07:48:15.207" v="138"/>
          <ac:spMkLst>
            <pc:docMk/>
            <pc:sldMk cId="548592340" sldId="2059"/>
            <ac:spMk id="4" creationId="{4F69AAB4-8D63-A960-F0A1-9521285683FF}"/>
          </ac:spMkLst>
        </pc:spChg>
        <pc:spChg chg="del">
          <ac:chgData name="Lluis Jimenez" userId="441e01f4-aa84-4ddb-ba72-5e6ce7c5bbaf" providerId="ADAL" clId="{700E78C0-839E-441B-9D2E-E87EE1AA4E54}" dt="2023-05-23T07:48:00.763" v="137" actId="478"/>
          <ac:spMkLst>
            <pc:docMk/>
            <pc:sldMk cId="548592340" sldId="2059"/>
            <ac:spMk id="5" creationId="{45A259D1-06D2-EF6C-C2D7-CA944864BD35}"/>
          </ac:spMkLst>
        </pc:spChg>
        <pc:picChg chg="add mod">
          <ac:chgData name="Lluis Jimenez" userId="441e01f4-aa84-4ddb-ba72-5e6ce7c5bbaf" providerId="ADAL" clId="{700E78C0-839E-441B-9D2E-E87EE1AA4E54}" dt="2023-05-23T07:48:26.801" v="140"/>
          <ac:picMkLst>
            <pc:docMk/>
            <pc:sldMk cId="548592340" sldId="2059"/>
            <ac:picMk id="6" creationId="{FA4C3F50-849A-8195-A547-D079A3840A45}"/>
          </ac:picMkLst>
        </pc:picChg>
        <pc:picChg chg="del mod">
          <ac:chgData name="Lluis Jimenez" userId="441e01f4-aa84-4ddb-ba72-5e6ce7c5bbaf" providerId="ADAL" clId="{700E78C0-839E-441B-9D2E-E87EE1AA4E54}" dt="2023-05-23T07:48:18.938" v="139" actId="478"/>
          <ac:picMkLst>
            <pc:docMk/>
            <pc:sldMk cId="548592340" sldId="2059"/>
            <ac:picMk id="16" creationId="{82D8BDD9-01E4-4FAB-15D5-3102DB947129}"/>
          </ac:picMkLst>
        </pc:picChg>
      </pc:sldChg>
      <pc:sldChg chg="delSp modSp mod">
        <pc:chgData name="Lluis Jimenez" userId="441e01f4-aa84-4ddb-ba72-5e6ce7c5bbaf" providerId="ADAL" clId="{700E78C0-839E-441B-9D2E-E87EE1AA4E54}" dt="2023-05-23T08:30:30.269" v="191" actId="20577"/>
        <pc:sldMkLst>
          <pc:docMk/>
          <pc:sldMk cId="1059896614" sldId="2063"/>
        </pc:sldMkLst>
        <pc:spChg chg="del">
          <ac:chgData name="Lluis Jimenez" userId="441e01f4-aa84-4ddb-ba72-5e6ce7c5bbaf" providerId="ADAL" clId="{700E78C0-839E-441B-9D2E-E87EE1AA4E54}" dt="2023-05-23T07:57:14.401" v="148" actId="478"/>
          <ac:spMkLst>
            <pc:docMk/>
            <pc:sldMk cId="1059896614" sldId="2063"/>
            <ac:spMk id="25" creationId="{4A078011-E918-BE9F-36F4-1F3C312AB1F7}"/>
          </ac:spMkLst>
        </pc:spChg>
        <pc:spChg chg="mod">
          <ac:chgData name="Lluis Jimenez" userId="441e01f4-aa84-4ddb-ba72-5e6ce7c5bbaf" providerId="ADAL" clId="{700E78C0-839E-441B-9D2E-E87EE1AA4E54}" dt="2023-05-23T08:24:09.857" v="183" actId="20577"/>
          <ac:spMkLst>
            <pc:docMk/>
            <pc:sldMk cId="1059896614" sldId="2063"/>
            <ac:spMk id="46" creationId="{E27272BB-961D-5E86-333A-20E9A0A39404}"/>
          </ac:spMkLst>
        </pc:spChg>
        <pc:graphicFrameChg chg="mod modGraphic">
          <ac:chgData name="Lluis Jimenez" userId="441e01f4-aa84-4ddb-ba72-5e6ce7c5bbaf" providerId="ADAL" clId="{700E78C0-839E-441B-9D2E-E87EE1AA4E54}" dt="2023-05-23T08:05:59.067" v="176" actId="20577"/>
          <ac:graphicFrameMkLst>
            <pc:docMk/>
            <pc:sldMk cId="1059896614" sldId="2063"/>
            <ac:graphicFrameMk id="8" creationId="{9B93E17A-9966-49E6-0C7C-7C710383234C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23:58.151" v="180" actId="20577"/>
          <ac:graphicFrameMkLst>
            <pc:docMk/>
            <pc:sldMk cId="1059896614" sldId="2063"/>
            <ac:graphicFrameMk id="15" creationId="{BD64646B-4B73-B7EA-2314-E6D82981BE8F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25:17.449" v="187" actId="20577"/>
          <ac:graphicFrameMkLst>
            <pc:docMk/>
            <pc:sldMk cId="1059896614" sldId="2063"/>
            <ac:graphicFrameMk id="21" creationId="{A089EFB0-19A7-6480-C182-BCF44A343BBB}"/>
          </ac:graphicFrameMkLst>
        </pc:graphicFrameChg>
        <pc:graphicFrameChg chg="modGraphic">
          <ac:chgData name="Lluis Jimenez" userId="441e01f4-aa84-4ddb-ba72-5e6ce7c5bbaf" providerId="ADAL" clId="{700E78C0-839E-441B-9D2E-E87EE1AA4E54}" dt="2023-05-23T08:30:30.269" v="191" actId="20577"/>
          <ac:graphicFrameMkLst>
            <pc:docMk/>
            <pc:sldMk cId="1059896614" sldId="2063"/>
            <ac:graphicFrameMk id="24" creationId="{4D1C8EB4-FCE8-3690-9361-44E19F32795E}"/>
          </ac:graphicFrameMkLst>
        </pc:graphicFrameChg>
      </pc:sldChg>
      <pc:sldChg chg="delSp modSp mod">
        <pc:chgData name="Lluis Jimenez" userId="441e01f4-aa84-4ddb-ba72-5e6ce7c5bbaf" providerId="ADAL" clId="{700E78C0-839E-441B-9D2E-E87EE1AA4E54}" dt="2023-05-24T10:57:37.378" v="910" actId="20577"/>
        <pc:sldMkLst>
          <pc:docMk/>
          <pc:sldMk cId="2546954382" sldId="2064"/>
        </pc:sldMkLst>
        <pc:spChg chg="mod">
          <ac:chgData name="Lluis Jimenez" userId="441e01f4-aa84-4ddb-ba72-5e6ce7c5bbaf" providerId="ADAL" clId="{700E78C0-839E-441B-9D2E-E87EE1AA4E54}" dt="2023-05-24T10:54:48.717" v="881" actId="20577"/>
          <ac:spMkLst>
            <pc:docMk/>
            <pc:sldMk cId="2546954382" sldId="2064"/>
            <ac:spMk id="3" creationId="{363F0708-ADD1-B316-45AD-B22697B6757C}"/>
          </ac:spMkLst>
        </pc:spChg>
        <pc:spChg chg="del mod">
          <ac:chgData name="Lluis Jimenez" userId="441e01f4-aa84-4ddb-ba72-5e6ce7c5bbaf" providerId="ADAL" clId="{700E78C0-839E-441B-9D2E-E87EE1AA4E54}" dt="2023-05-24T10:54:53.568" v="883" actId="478"/>
          <ac:spMkLst>
            <pc:docMk/>
            <pc:sldMk cId="2546954382" sldId="2064"/>
            <ac:spMk id="4" creationId="{E414810C-58AE-8B5D-4F21-7429F1DC3F8D}"/>
          </ac:spMkLst>
        </pc:spChg>
        <pc:graphicFrameChg chg="mod">
          <ac:chgData name="Lluis Jimenez" userId="441e01f4-aa84-4ddb-ba72-5e6ce7c5bbaf" providerId="ADAL" clId="{700E78C0-839E-441B-9D2E-E87EE1AA4E54}" dt="2023-05-24T10:57:37.378" v="910" actId="20577"/>
          <ac:graphicFrameMkLst>
            <pc:docMk/>
            <pc:sldMk cId="2546954382" sldId="2064"/>
            <ac:graphicFrameMk id="6" creationId="{2AFF6F7D-7D39-4729-DA67-0EB98F0490E3}"/>
          </ac:graphicFrameMkLst>
        </pc:graphicFrameChg>
      </pc:sldChg>
      <pc:sldChg chg="addSp delSp modSp mod">
        <pc:chgData name="Lluis Jimenez" userId="441e01f4-aa84-4ddb-ba72-5e6ce7c5bbaf" providerId="ADAL" clId="{700E78C0-839E-441B-9D2E-E87EE1AA4E54}" dt="2023-06-07T11:55:14.688" v="2922"/>
        <pc:sldMkLst>
          <pc:docMk/>
          <pc:sldMk cId="3059271432" sldId="2065"/>
        </pc:sldMkLst>
        <pc:spChg chg="mod">
          <ac:chgData name="Lluis Jimenez" userId="441e01f4-aa84-4ddb-ba72-5e6ce7c5bbaf" providerId="ADAL" clId="{700E78C0-839E-441B-9D2E-E87EE1AA4E54}" dt="2023-05-24T11:34:20.924" v="1100" actId="20577"/>
          <ac:spMkLst>
            <pc:docMk/>
            <pc:sldMk cId="3059271432" sldId="2065"/>
            <ac:spMk id="3" creationId="{363F0708-ADD1-B316-45AD-B22697B6757C}"/>
          </ac:spMkLst>
        </pc:spChg>
        <pc:spChg chg="add mod">
          <ac:chgData name="Lluis Jimenez" userId="441e01f4-aa84-4ddb-ba72-5e6ce7c5bbaf" providerId="ADAL" clId="{700E78C0-839E-441B-9D2E-E87EE1AA4E54}" dt="2023-06-07T11:55:14.688" v="2922"/>
          <ac:spMkLst>
            <pc:docMk/>
            <pc:sldMk cId="3059271432" sldId="2065"/>
            <ac:spMk id="4" creationId="{74770CCD-7A6B-A351-F50A-DF2E323760C6}"/>
          </ac:spMkLst>
        </pc:spChg>
        <pc:spChg chg="del mod">
          <ac:chgData name="Lluis Jimenez" userId="441e01f4-aa84-4ddb-ba72-5e6ce7c5bbaf" providerId="ADAL" clId="{700E78C0-839E-441B-9D2E-E87EE1AA4E54}" dt="2023-05-24T11:34:59.448" v="1104" actId="478"/>
          <ac:spMkLst>
            <pc:docMk/>
            <pc:sldMk cId="3059271432" sldId="2065"/>
            <ac:spMk id="4" creationId="{95F99EC3-3CDF-2EE0-E35F-EAA2156A0A20}"/>
          </ac:spMkLst>
        </pc:spChg>
      </pc:sldChg>
      <pc:sldMasterChg chg="modSp mod">
        <pc:chgData name="Lluis Jimenez" userId="441e01f4-aa84-4ddb-ba72-5e6ce7c5bbaf" providerId="ADAL" clId="{700E78C0-839E-441B-9D2E-E87EE1AA4E54}" dt="2023-05-23T07:39:10.507" v="76" actId="20577"/>
        <pc:sldMasterMkLst>
          <pc:docMk/>
          <pc:sldMasterMk cId="2850445317" sldId="2147483653"/>
        </pc:sldMasterMkLst>
        <pc:spChg chg="mod">
          <ac:chgData name="Lluis Jimenez" userId="441e01f4-aa84-4ddb-ba72-5e6ce7c5bbaf" providerId="ADAL" clId="{700E78C0-839E-441B-9D2E-E87EE1AA4E54}" dt="2023-05-23T07:39:10.507" v="76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Montse Ferré" userId="2bca9e45-7f42-4b03-8d96-5f39e0dfe1b1" providerId="ADAL" clId="{B43B685D-F294-4DE7-8A57-68D277D66F68}"/>
    <pc:docChg chg="undo custSel addSld delSld modSld modMainMaster">
      <pc:chgData name="Montse Ferré" userId="2bca9e45-7f42-4b03-8d96-5f39e0dfe1b1" providerId="ADAL" clId="{B43B685D-F294-4DE7-8A57-68D277D66F68}" dt="2023-06-09T08:13:00.684" v="546" actId="20577"/>
      <pc:docMkLst>
        <pc:docMk/>
      </pc:docMkLst>
      <pc:sldChg chg="addSp delSp modSp mod">
        <pc:chgData name="Montse Ferré" userId="2bca9e45-7f42-4b03-8d96-5f39e0dfe1b1" providerId="ADAL" clId="{B43B685D-F294-4DE7-8A57-68D277D66F68}" dt="2023-06-09T08:13:00.684" v="546" actId="20577"/>
        <pc:sldMkLst>
          <pc:docMk/>
          <pc:sldMk cId="0" sldId="825"/>
        </pc:sldMkLst>
        <pc:spChg chg="add del mod">
          <ac:chgData name="Montse Ferré" userId="2bca9e45-7f42-4b03-8d96-5f39e0dfe1b1" providerId="ADAL" clId="{B43B685D-F294-4DE7-8A57-68D277D66F68}" dt="2023-06-09T08:12:15.351" v="535" actId="478"/>
          <ac:spMkLst>
            <pc:docMk/>
            <pc:sldMk cId="0" sldId="825"/>
            <ac:spMk id="2" creationId="{FF03866F-EF1E-BA4C-FE37-4991883E7584}"/>
          </ac:spMkLst>
        </pc:spChg>
        <pc:spChg chg="mod">
          <ac:chgData name="Montse Ferré" userId="2bca9e45-7f42-4b03-8d96-5f39e0dfe1b1" providerId="ADAL" clId="{B43B685D-F294-4DE7-8A57-68D277D66F68}" dt="2023-06-09T08:13:00.684" v="546" actId="20577"/>
          <ac:spMkLst>
            <pc:docMk/>
            <pc:sldMk cId="0" sldId="825"/>
            <ac:spMk id="7" creationId="{2F9F8CC6-7910-55EE-442A-EBDD60061C21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06:56.232" v="468" actId="478"/>
        <pc:sldMkLst>
          <pc:docMk/>
          <pc:sldMk cId="2732576802" sldId="1270"/>
        </pc:sldMkLst>
        <pc:spChg chg="add del mod">
          <ac:chgData name="Montse Ferré" userId="2bca9e45-7f42-4b03-8d96-5f39e0dfe1b1" providerId="ADAL" clId="{B43B685D-F294-4DE7-8A57-68D277D66F68}" dt="2023-06-09T08:06:56.232" v="468" actId="478"/>
          <ac:spMkLst>
            <pc:docMk/>
            <pc:sldMk cId="2732576802" sldId="1270"/>
            <ac:spMk id="2" creationId="{06EC199D-6A07-F9D4-E35A-706E761383EE}"/>
          </ac:spMkLst>
        </pc:spChg>
      </pc:sldChg>
      <pc:sldChg chg="modSp mod">
        <pc:chgData name="Montse Ferré" userId="2bca9e45-7f42-4b03-8d96-5f39e0dfe1b1" providerId="ADAL" clId="{B43B685D-F294-4DE7-8A57-68D277D66F68}" dt="2023-06-09T07:39:44.056" v="149" actId="20577"/>
        <pc:sldMkLst>
          <pc:docMk/>
          <pc:sldMk cId="62954349" sldId="1552"/>
        </pc:sldMkLst>
        <pc:spChg chg="mod">
          <ac:chgData name="Montse Ferré" userId="2bca9e45-7f42-4b03-8d96-5f39e0dfe1b1" providerId="ADAL" clId="{B43B685D-F294-4DE7-8A57-68D277D66F68}" dt="2023-06-09T07:39:44.056" v="149" actId="20577"/>
          <ac:spMkLst>
            <pc:docMk/>
            <pc:sldMk cId="62954349" sldId="1552"/>
            <ac:spMk id="2" creationId="{49E22725-B2F6-9A30-F219-3E7845AEE684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7:37:04.338" v="33"/>
        <pc:sldMkLst>
          <pc:docMk/>
          <pc:sldMk cId="2173830387" sldId="1586"/>
        </pc:sldMkLst>
        <pc:spChg chg="mod">
          <ac:chgData name="Montse Ferré" userId="2bca9e45-7f42-4b03-8d96-5f39e0dfe1b1" providerId="ADAL" clId="{B43B685D-F294-4DE7-8A57-68D277D66F68}" dt="2023-06-09T07:21:06.806" v="14" actId="20577"/>
          <ac:spMkLst>
            <pc:docMk/>
            <pc:sldMk cId="2173830387" sldId="1586"/>
            <ac:spMk id="12" creationId="{84CFCF6E-7C41-83C0-2003-18F0ACE4F953}"/>
          </ac:spMkLst>
        </pc:spChg>
        <pc:grpChg chg="del mod">
          <ac:chgData name="Montse Ferré" userId="2bca9e45-7f42-4b03-8d96-5f39e0dfe1b1" providerId="ADAL" clId="{B43B685D-F294-4DE7-8A57-68D277D66F68}" dt="2023-06-09T07:37:03.972" v="32" actId="478"/>
          <ac:grpSpMkLst>
            <pc:docMk/>
            <pc:sldMk cId="2173830387" sldId="1586"/>
            <ac:grpSpMk id="22" creationId="{14221574-CF1D-7D03-E25A-FB30CD220A0B}"/>
          </ac:grpSpMkLst>
        </pc:grpChg>
        <pc:picChg chg="add del">
          <ac:chgData name="Montse Ferré" userId="2bca9e45-7f42-4b03-8d96-5f39e0dfe1b1" providerId="ADAL" clId="{B43B685D-F294-4DE7-8A57-68D277D66F68}" dt="2023-06-09T07:33:41.980" v="20" actId="478"/>
          <ac:picMkLst>
            <pc:docMk/>
            <pc:sldMk cId="2173830387" sldId="1586"/>
            <ac:picMk id="2" creationId="{23F5A4C0-E513-02CD-18ED-51E65CA8A688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7" creationId="{2C9EC171-CF00-CC5E-B7B9-1ACC5B6957E3}"/>
          </ac:picMkLst>
        </pc:picChg>
        <pc:picChg chg="add del mod">
          <ac:chgData name="Montse Ferré" userId="2bca9e45-7f42-4b03-8d96-5f39e0dfe1b1" providerId="ADAL" clId="{B43B685D-F294-4DE7-8A57-68D277D66F68}" dt="2023-06-09T07:36:13.438" v="24" actId="21"/>
          <ac:picMkLst>
            <pc:docMk/>
            <pc:sldMk cId="2173830387" sldId="1586"/>
            <ac:picMk id="8" creationId="{F9ACCC20-0363-01EF-56DA-90EF9CAB4AFB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9" creationId="{3A6C27DC-A50C-71A8-16DA-06ACF055FFA3}"/>
          </ac:picMkLst>
        </pc:picChg>
        <pc:picChg chg="del mod modCrop">
          <ac:chgData name="Montse Ferré" userId="2bca9e45-7f42-4b03-8d96-5f39e0dfe1b1" providerId="ADAL" clId="{B43B685D-F294-4DE7-8A57-68D277D66F68}" dt="2023-06-09T07:37:02.804" v="31" actId="21"/>
          <ac:picMkLst>
            <pc:docMk/>
            <pc:sldMk cId="2173830387" sldId="1586"/>
            <ac:picMk id="15" creationId="{73C4B796-E090-7E38-5DC5-9AD760F0DE70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16" creationId="{8D42192D-ECBE-CEEE-5942-AD9E5E770E88}"/>
          </ac:picMkLst>
        </pc:picChg>
        <pc:picChg chg="add mod">
          <ac:chgData name="Montse Ferré" userId="2bca9e45-7f42-4b03-8d96-5f39e0dfe1b1" providerId="ADAL" clId="{B43B685D-F294-4DE7-8A57-68D277D66F68}" dt="2023-06-09T07:37:04.338" v="33"/>
          <ac:picMkLst>
            <pc:docMk/>
            <pc:sldMk cId="2173830387" sldId="1586"/>
            <ac:picMk id="17" creationId="{0A47B6DC-14BD-55B6-44F9-AF1E08145E11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18" creationId="{5AAF97DB-B725-4DC0-7122-12A98FF5B49F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20" creationId="{0436A45D-B682-3D17-90AD-36E6D67237C2}"/>
          </ac:picMkLst>
        </pc:picChg>
        <pc:picChg chg="mod">
          <ac:chgData name="Montse Ferré" userId="2bca9e45-7f42-4b03-8d96-5f39e0dfe1b1" providerId="ADAL" clId="{B43B685D-F294-4DE7-8A57-68D277D66F68}" dt="2023-06-09T07:36:57.921" v="30" actId="553"/>
          <ac:picMkLst>
            <pc:docMk/>
            <pc:sldMk cId="2173830387" sldId="1586"/>
            <ac:picMk id="1028" creationId="{175864A5-3647-8A25-EE33-60395CC5A074}"/>
          </ac:picMkLst>
        </pc:picChg>
      </pc:sldChg>
      <pc:sldChg chg="addSp modSp">
        <pc:chgData name="Montse Ferré" userId="2bca9e45-7f42-4b03-8d96-5f39e0dfe1b1" providerId="ADAL" clId="{B43B685D-F294-4DE7-8A57-68D277D66F68}" dt="2023-06-09T07:41:46.140" v="190"/>
        <pc:sldMkLst>
          <pc:docMk/>
          <pc:sldMk cId="1885768658" sldId="1891"/>
        </pc:sldMkLst>
        <pc:spChg chg="add mod">
          <ac:chgData name="Montse Ferré" userId="2bca9e45-7f42-4b03-8d96-5f39e0dfe1b1" providerId="ADAL" clId="{B43B685D-F294-4DE7-8A57-68D277D66F68}" dt="2023-06-09T07:41:46.140" v="190"/>
          <ac:spMkLst>
            <pc:docMk/>
            <pc:sldMk cId="1885768658" sldId="1891"/>
            <ac:spMk id="2" creationId="{DCEE2058-8271-EE3C-9615-C139634567B4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06:53.615" v="467" actId="478"/>
        <pc:sldMkLst>
          <pc:docMk/>
          <pc:sldMk cId="418612014" sldId="1901"/>
        </pc:sldMkLst>
        <pc:spChg chg="add del mod">
          <ac:chgData name="Montse Ferré" userId="2bca9e45-7f42-4b03-8d96-5f39e0dfe1b1" providerId="ADAL" clId="{B43B685D-F294-4DE7-8A57-68D277D66F68}" dt="2023-06-09T08:06:53.615" v="467" actId="478"/>
          <ac:spMkLst>
            <pc:docMk/>
            <pc:sldMk cId="418612014" sldId="1901"/>
            <ac:spMk id="2" creationId="{8D23B62A-A2AD-F61F-931F-7D92A40961DA}"/>
          </ac:spMkLst>
        </pc:spChg>
        <pc:spChg chg="mod">
          <ac:chgData name="Montse Ferré" userId="2bca9e45-7f42-4b03-8d96-5f39e0dfe1b1" providerId="ADAL" clId="{B43B685D-F294-4DE7-8A57-68D277D66F68}" dt="2023-06-09T08:06:51.382" v="466" actId="20577"/>
          <ac:spMkLst>
            <pc:docMk/>
            <pc:sldMk cId="418612014" sldId="1901"/>
            <ac:spMk id="8" creationId="{79934EC0-E732-ABCE-9A0B-7184E09E0E2C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12:00.550" v="534" actId="478"/>
        <pc:sldMkLst>
          <pc:docMk/>
          <pc:sldMk cId="2167415838" sldId="1902"/>
        </pc:sldMkLst>
        <pc:spChg chg="add del mod">
          <ac:chgData name="Montse Ferré" userId="2bca9e45-7f42-4b03-8d96-5f39e0dfe1b1" providerId="ADAL" clId="{B43B685D-F294-4DE7-8A57-68D277D66F68}" dt="2023-06-09T08:12:00.550" v="534" actId="478"/>
          <ac:spMkLst>
            <pc:docMk/>
            <pc:sldMk cId="2167415838" sldId="1902"/>
            <ac:spMk id="2" creationId="{BF59CAF3-6A7D-6E73-91A2-C99D7C6C5C58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11:55" v="533" actId="478"/>
        <pc:sldMkLst>
          <pc:docMk/>
          <pc:sldMk cId="83310915" sldId="1907"/>
        </pc:sldMkLst>
        <pc:spChg chg="add del mod">
          <ac:chgData name="Montse Ferré" userId="2bca9e45-7f42-4b03-8d96-5f39e0dfe1b1" providerId="ADAL" clId="{B43B685D-F294-4DE7-8A57-68D277D66F68}" dt="2023-06-09T08:11:55" v="533" actId="478"/>
          <ac:spMkLst>
            <pc:docMk/>
            <pc:sldMk cId="83310915" sldId="1907"/>
            <ac:spMk id="2" creationId="{23EFF429-B89A-0862-A07A-23965D74541B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11:45.500" v="532" actId="478"/>
        <pc:sldMkLst>
          <pc:docMk/>
          <pc:sldMk cId="625526785" sldId="1909"/>
        </pc:sldMkLst>
        <pc:spChg chg="add del mod">
          <ac:chgData name="Montse Ferré" userId="2bca9e45-7f42-4b03-8d96-5f39e0dfe1b1" providerId="ADAL" clId="{B43B685D-F294-4DE7-8A57-68D277D66F68}" dt="2023-06-09T08:11:45.500" v="532" actId="478"/>
          <ac:spMkLst>
            <pc:docMk/>
            <pc:sldMk cId="625526785" sldId="1909"/>
            <ac:spMk id="2" creationId="{2365E93E-691F-57C7-3292-CD0BD9468C40}"/>
          </ac:spMkLst>
        </pc:spChg>
      </pc:sldChg>
      <pc:sldChg chg="addSp modSp mod">
        <pc:chgData name="Montse Ferré" userId="2bca9e45-7f42-4b03-8d96-5f39e0dfe1b1" providerId="ADAL" clId="{B43B685D-F294-4DE7-8A57-68D277D66F68}" dt="2023-06-09T08:09:20.104" v="505" actId="27918"/>
        <pc:sldMkLst>
          <pc:docMk/>
          <pc:sldMk cId="2726132238" sldId="1912"/>
        </pc:sldMkLst>
        <pc:spChg chg="mod">
          <ac:chgData name="Montse Ferré" userId="2bca9e45-7f42-4b03-8d96-5f39e0dfe1b1" providerId="ADAL" clId="{B43B685D-F294-4DE7-8A57-68D277D66F68}" dt="2023-06-09T08:08:53.433" v="495" actId="20577"/>
          <ac:spMkLst>
            <pc:docMk/>
            <pc:sldMk cId="2726132238" sldId="1912"/>
            <ac:spMk id="2" creationId="{52A15CAD-E2AE-40C2-2341-07E0165FD123}"/>
          </ac:spMkLst>
        </pc:spChg>
        <pc:spChg chg="mod">
          <ac:chgData name="Montse Ferré" userId="2bca9e45-7f42-4b03-8d96-5f39e0dfe1b1" providerId="ADAL" clId="{B43B685D-F294-4DE7-8A57-68D277D66F68}" dt="2023-06-09T08:09:04.299" v="501" actId="20577"/>
          <ac:spMkLst>
            <pc:docMk/>
            <pc:sldMk cId="2726132238" sldId="1912"/>
            <ac:spMk id="3" creationId="{7E4D9A7A-A470-5A2A-FD88-7EA9FCE107BE}"/>
          </ac:spMkLst>
        </pc:spChg>
        <pc:spChg chg="add mod">
          <ac:chgData name="Montse Ferré" userId="2bca9e45-7f42-4b03-8d96-5f39e0dfe1b1" providerId="ADAL" clId="{B43B685D-F294-4DE7-8A57-68D277D66F68}" dt="2023-06-09T08:08:50.049" v="494" actId="1076"/>
          <ac:spMkLst>
            <pc:docMk/>
            <pc:sldMk cId="2726132238" sldId="1912"/>
            <ac:spMk id="4" creationId="{1146F510-9B2D-C6F4-622C-942BC25D5717}"/>
          </ac:spMkLst>
        </pc:spChg>
      </pc:sldChg>
      <pc:sldChg chg="addSp modSp">
        <pc:chgData name="Montse Ferré" userId="2bca9e45-7f42-4b03-8d96-5f39e0dfe1b1" providerId="ADAL" clId="{B43B685D-F294-4DE7-8A57-68D277D66F68}" dt="2023-06-09T07:41:44.340" v="188"/>
        <pc:sldMkLst>
          <pc:docMk/>
          <pc:sldMk cId="4012167547" sldId="1917"/>
        </pc:sldMkLst>
        <pc:spChg chg="add mod">
          <ac:chgData name="Montse Ferré" userId="2bca9e45-7f42-4b03-8d96-5f39e0dfe1b1" providerId="ADAL" clId="{B43B685D-F294-4DE7-8A57-68D277D66F68}" dt="2023-06-09T07:41:44.340" v="188"/>
          <ac:spMkLst>
            <pc:docMk/>
            <pc:sldMk cId="4012167547" sldId="1917"/>
            <ac:spMk id="2" creationId="{B8799BA8-EC58-2BF3-D370-57C74BC3CBB3}"/>
          </ac:spMkLst>
        </pc:spChg>
      </pc:sldChg>
      <pc:sldChg chg="del">
        <pc:chgData name="Montse Ferré" userId="2bca9e45-7f42-4b03-8d96-5f39e0dfe1b1" providerId="ADAL" clId="{B43B685D-F294-4DE7-8A57-68D277D66F68}" dt="2023-06-09T07:38:25.221" v="38" actId="47"/>
        <pc:sldMkLst>
          <pc:docMk/>
          <pc:sldMk cId="3168022551" sldId="1928"/>
        </pc:sldMkLst>
      </pc:sldChg>
      <pc:sldChg chg="addSp modSp mod">
        <pc:chgData name="Montse Ferré" userId="2bca9e45-7f42-4b03-8d96-5f39e0dfe1b1" providerId="ADAL" clId="{B43B685D-F294-4DE7-8A57-68D277D66F68}" dt="2023-06-09T08:08:37.616" v="492" actId="20577"/>
        <pc:sldMkLst>
          <pc:docMk/>
          <pc:sldMk cId="2601956939" sldId="1931"/>
        </pc:sldMkLst>
        <pc:spChg chg="add mod">
          <ac:chgData name="Montse Ferré" userId="2bca9e45-7f42-4b03-8d96-5f39e0dfe1b1" providerId="ADAL" clId="{B43B685D-F294-4DE7-8A57-68D277D66F68}" dt="2023-06-09T07:41:32.056" v="161"/>
          <ac:spMkLst>
            <pc:docMk/>
            <pc:sldMk cId="2601956939" sldId="1931"/>
            <ac:spMk id="6" creationId="{4C6BB2A5-A7E2-61F7-5F70-6704F56986E7}"/>
          </ac:spMkLst>
        </pc:spChg>
        <pc:spChg chg="mod">
          <ac:chgData name="Montse Ferré" userId="2bca9e45-7f42-4b03-8d96-5f39e0dfe1b1" providerId="ADAL" clId="{B43B685D-F294-4DE7-8A57-68D277D66F68}" dt="2023-06-09T08:08:29.916" v="488" actId="20577"/>
          <ac:spMkLst>
            <pc:docMk/>
            <pc:sldMk cId="2601956939" sldId="1931"/>
            <ac:spMk id="9" creationId="{B7E653B1-71E6-658F-A2D4-DDF915CFBD34}"/>
          </ac:spMkLst>
        </pc:spChg>
        <pc:spChg chg="mod">
          <ac:chgData name="Montse Ferré" userId="2bca9e45-7f42-4b03-8d96-5f39e0dfe1b1" providerId="ADAL" clId="{B43B685D-F294-4DE7-8A57-68D277D66F68}" dt="2023-06-09T08:08:37.616" v="492" actId="20577"/>
          <ac:spMkLst>
            <pc:docMk/>
            <pc:sldMk cId="2601956939" sldId="1931"/>
            <ac:spMk id="21" creationId="{398723F1-6327-D7D3-B9D1-4FDF8BCBCC88}"/>
          </ac:spMkLst>
        </pc:spChg>
      </pc:sldChg>
      <pc:sldChg chg="addSp modSp">
        <pc:chgData name="Montse Ferré" userId="2bca9e45-7f42-4b03-8d96-5f39e0dfe1b1" providerId="ADAL" clId="{B43B685D-F294-4DE7-8A57-68D277D66F68}" dt="2023-06-09T07:41:42.957" v="186"/>
        <pc:sldMkLst>
          <pc:docMk/>
          <pc:sldMk cId="1152232067" sldId="1935"/>
        </pc:sldMkLst>
        <pc:spChg chg="add mod">
          <ac:chgData name="Montse Ferré" userId="2bca9e45-7f42-4b03-8d96-5f39e0dfe1b1" providerId="ADAL" clId="{B43B685D-F294-4DE7-8A57-68D277D66F68}" dt="2023-06-09T07:41:42.957" v="186"/>
          <ac:spMkLst>
            <pc:docMk/>
            <pc:sldMk cId="1152232067" sldId="1935"/>
            <ac:spMk id="3" creationId="{0229711A-B4BD-2337-A2C8-C32BCA0F581D}"/>
          </ac:spMkLst>
        </pc:spChg>
      </pc:sldChg>
      <pc:sldChg chg="addSp modSp">
        <pc:chgData name="Montse Ferré" userId="2bca9e45-7f42-4b03-8d96-5f39e0dfe1b1" providerId="ADAL" clId="{B43B685D-F294-4DE7-8A57-68D277D66F68}" dt="2023-06-09T07:41:43.957" v="187"/>
        <pc:sldMkLst>
          <pc:docMk/>
          <pc:sldMk cId="2290689125" sldId="1936"/>
        </pc:sldMkLst>
        <pc:spChg chg="add mod">
          <ac:chgData name="Montse Ferré" userId="2bca9e45-7f42-4b03-8d96-5f39e0dfe1b1" providerId="ADAL" clId="{B43B685D-F294-4DE7-8A57-68D277D66F68}" dt="2023-06-09T07:41:43.957" v="187"/>
          <ac:spMkLst>
            <pc:docMk/>
            <pc:sldMk cId="2290689125" sldId="1936"/>
            <ac:spMk id="4" creationId="{831D7811-7BB9-B62B-B9C1-2F9AD1C82D1B}"/>
          </ac:spMkLst>
        </pc:spChg>
      </pc:sldChg>
      <pc:sldChg chg="addSp modSp">
        <pc:chgData name="Montse Ferré" userId="2bca9e45-7f42-4b03-8d96-5f39e0dfe1b1" providerId="ADAL" clId="{B43B685D-F294-4DE7-8A57-68D277D66F68}" dt="2023-06-09T07:41:41.506" v="183"/>
        <pc:sldMkLst>
          <pc:docMk/>
          <pc:sldMk cId="1642248753" sldId="1940"/>
        </pc:sldMkLst>
        <pc:spChg chg="add mod">
          <ac:chgData name="Montse Ferré" userId="2bca9e45-7f42-4b03-8d96-5f39e0dfe1b1" providerId="ADAL" clId="{B43B685D-F294-4DE7-8A57-68D277D66F68}" dt="2023-06-09T07:41:41.506" v="183"/>
          <ac:spMkLst>
            <pc:docMk/>
            <pc:sldMk cId="1642248753" sldId="1940"/>
            <ac:spMk id="4" creationId="{5C1F1B0C-538A-C95F-DFF2-A1C7D9E7FEC0}"/>
          </ac:spMkLst>
        </pc:spChg>
      </pc:sldChg>
      <pc:sldChg chg="addSp modSp">
        <pc:chgData name="Montse Ferré" userId="2bca9e45-7f42-4b03-8d96-5f39e0dfe1b1" providerId="ADAL" clId="{B43B685D-F294-4DE7-8A57-68D277D66F68}" dt="2023-06-09T07:41:42.040" v="184"/>
        <pc:sldMkLst>
          <pc:docMk/>
          <pc:sldMk cId="1879052508" sldId="1941"/>
        </pc:sldMkLst>
        <pc:spChg chg="add mod">
          <ac:chgData name="Montse Ferré" userId="2bca9e45-7f42-4b03-8d96-5f39e0dfe1b1" providerId="ADAL" clId="{B43B685D-F294-4DE7-8A57-68D277D66F68}" dt="2023-06-09T07:41:42.040" v="184"/>
          <ac:spMkLst>
            <pc:docMk/>
            <pc:sldMk cId="1879052508" sldId="1941"/>
            <ac:spMk id="6" creationId="{AF0A4DEB-A803-9243-1F96-6CC931256A5F}"/>
          </ac:spMkLst>
        </pc:spChg>
      </pc:sldChg>
      <pc:sldChg chg="del">
        <pc:chgData name="Montse Ferré" userId="2bca9e45-7f42-4b03-8d96-5f39e0dfe1b1" providerId="ADAL" clId="{B43B685D-F294-4DE7-8A57-68D277D66F68}" dt="2023-06-09T07:38:25.221" v="38" actId="47"/>
        <pc:sldMkLst>
          <pc:docMk/>
          <pc:sldMk cId="1083404102" sldId="1985"/>
        </pc:sldMkLst>
      </pc:sldChg>
      <pc:sldChg chg="addSp delSp modSp mod">
        <pc:chgData name="Montse Ferré" userId="2bca9e45-7f42-4b03-8d96-5f39e0dfe1b1" providerId="ADAL" clId="{B43B685D-F294-4DE7-8A57-68D277D66F68}" dt="2023-06-09T07:48:49.133" v="280" actId="1076"/>
        <pc:sldMkLst>
          <pc:docMk/>
          <pc:sldMk cId="3975631523" sldId="1995"/>
        </pc:sldMkLst>
        <pc:spChg chg="add del mod">
          <ac:chgData name="Montse Ferré" userId="2bca9e45-7f42-4b03-8d96-5f39e0dfe1b1" providerId="ADAL" clId="{B43B685D-F294-4DE7-8A57-68D277D66F68}" dt="2023-06-09T07:48:40.259" v="277" actId="478"/>
          <ac:spMkLst>
            <pc:docMk/>
            <pc:sldMk cId="3975631523" sldId="1995"/>
            <ac:spMk id="2" creationId="{61778DEE-51EA-741F-2B89-346B7669136F}"/>
          </ac:spMkLst>
        </pc:spChg>
        <pc:picChg chg="add mod">
          <ac:chgData name="Montse Ferré" userId="2bca9e45-7f42-4b03-8d96-5f39e0dfe1b1" providerId="ADAL" clId="{B43B685D-F294-4DE7-8A57-68D277D66F68}" dt="2023-06-09T07:48:49.133" v="280" actId="1076"/>
          <ac:picMkLst>
            <pc:docMk/>
            <pc:sldMk cId="3975631523" sldId="1995"/>
            <ac:picMk id="7" creationId="{7C57105C-B4EE-9B14-A0AF-AB0579C76BD3}"/>
          </ac:picMkLst>
        </pc:picChg>
        <pc:picChg chg="del">
          <ac:chgData name="Montse Ferré" userId="2bca9e45-7f42-4b03-8d96-5f39e0dfe1b1" providerId="ADAL" clId="{B43B685D-F294-4DE7-8A57-68D277D66F68}" dt="2023-06-09T07:48:40.259" v="277" actId="478"/>
          <ac:picMkLst>
            <pc:docMk/>
            <pc:sldMk cId="3975631523" sldId="1995"/>
            <ac:picMk id="8" creationId="{046143E4-1298-34B3-4626-6A020BEBECB3}"/>
          </ac:picMkLst>
        </pc:picChg>
      </pc:sldChg>
      <pc:sldChg chg="modSp mod">
        <pc:chgData name="Montse Ferré" userId="2bca9e45-7f42-4b03-8d96-5f39e0dfe1b1" providerId="ADAL" clId="{B43B685D-F294-4DE7-8A57-68D277D66F68}" dt="2023-06-09T07:40:31.739" v="151" actId="20577"/>
        <pc:sldMkLst>
          <pc:docMk/>
          <pc:sldMk cId="3896617309" sldId="1999"/>
        </pc:sldMkLst>
        <pc:spChg chg="mod">
          <ac:chgData name="Montse Ferré" userId="2bca9e45-7f42-4b03-8d96-5f39e0dfe1b1" providerId="ADAL" clId="{B43B685D-F294-4DE7-8A57-68D277D66F68}" dt="2023-06-09T07:40:31.739" v="151" actId="20577"/>
          <ac:spMkLst>
            <pc:docMk/>
            <pc:sldMk cId="3896617309" sldId="1999"/>
            <ac:spMk id="2" creationId="{87938885-613C-1752-6E2C-412F74519C03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12:48.102" v="540" actId="478"/>
        <pc:sldMkLst>
          <pc:docMk/>
          <pc:sldMk cId="3226149971" sldId="2006"/>
        </pc:sldMkLst>
        <pc:spChg chg="add del mod">
          <ac:chgData name="Montse Ferré" userId="2bca9e45-7f42-4b03-8d96-5f39e0dfe1b1" providerId="ADAL" clId="{B43B685D-F294-4DE7-8A57-68D277D66F68}" dt="2023-06-09T08:12:48.102" v="540" actId="478"/>
          <ac:spMkLst>
            <pc:docMk/>
            <pc:sldMk cId="3226149971" sldId="2006"/>
            <ac:spMk id="2" creationId="{024EDEE8-3218-A3CF-F83E-5575DD3F8068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09:29.100" v="506" actId="478"/>
        <pc:sldMkLst>
          <pc:docMk/>
          <pc:sldMk cId="879918415" sldId="2008"/>
        </pc:sldMkLst>
        <pc:spChg chg="add del mod">
          <ac:chgData name="Montse Ferré" userId="2bca9e45-7f42-4b03-8d96-5f39e0dfe1b1" providerId="ADAL" clId="{B43B685D-F294-4DE7-8A57-68D277D66F68}" dt="2023-06-09T08:09:29.100" v="506" actId="478"/>
          <ac:spMkLst>
            <pc:docMk/>
            <pc:sldMk cId="879918415" sldId="2008"/>
            <ac:spMk id="2" creationId="{27B0CB7F-5956-4474-2D46-479C2F950E7E}"/>
          </ac:spMkLst>
        </pc:spChg>
      </pc:sldChg>
      <pc:sldChg chg="del">
        <pc:chgData name="Montse Ferré" userId="2bca9e45-7f42-4b03-8d96-5f39e0dfe1b1" providerId="ADAL" clId="{B43B685D-F294-4DE7-8A57-68D277D66F68}" dt="2023-06-09T07:38:25.221" v="38" actId="47"/>
        <pc:sldMkLst>
          <pc:docMk/>
          <pc:sldMk cId="4232042412" sldId="2009"/>
        </pc:sldMkLst>
      </pc:sldChg>
      <pc:sldChg chg="addSp modSp">
        <pc:chgData name="Montse Ferré" userId="2bca9e45-7f42-4b03-8d96-5f39e0dfe1b1" providerId="ADAL" clId="{B43B685D-F294-4DE7-8A57-68D277D66F68}" dt="2023-06-09T07:41:33.173" v="164"/>
        <pc:sldMkLst>
          <pc:docMk/>
          <pc:sldMk cId="568526222" sldId="2035"/>
        </pc:sldMkLst>
        <pc:spChg chg="add mod">
          <ac:chgData name="Montse Ferré" userId="2bca9e45-7f42-4b03-8d96-5f39e0dfe1b1" providerId="ADAL" clId="{B43B685D-F294-4DE7-8A57-68D277D66F68}" dt="2023-06-09T07:41:33.173" v="164"/>
          <ac:spMkLst>
            <pc:docMk/>
            <pc:sldMk cId="568526222" sldId="2035"/>
            <ac:spMk id="3" creationId="{5A504ADE-0E77-33AE-9599-8652E58375B7}"/>
          </ac:spMkLst>
        </pc:spChg>
      </pc:sldChg>
      <pc:sldChg chg="addSp modSp">
        <pc:chgData name="Montse Ferré" userId="2bca9e45-7f42-4b03-8d96-5f39e0dfe1b1" providerId="ADAL" clId="{B43B685D-F294-4DE7-8A57-68D277D66F68}" dt="2023-06-09T07:41:33.506" v="165"/>
        <pc:sldMkLst>
          <pc:docMk/>
          <pc:sldMk cId="809527830" sldId="2036"/>
        </pc:sldMkLst>
        <pc:spChg chg="add mod">
          <ac:chgData name="Montse Ferré" userId="2bca9e45-7f42-4b03-8d96-5f39e0dfe1b1" providerId="ADAL" clId="{B43B685D-F294-4DE7-8A57-68D277D66F68}" dt="2023-06-09T07:41:33.506" v="165"/>
          <ac:spMkLst>
            <pc:docMk/>
            <pc:sldMk cId="809527830" sldId="2036"/>
            <ac:spMk id="3" creationId="{E9017EE3-E23E-002B-814F-A945D10C6C3B}"/>
          </ac:spMkLst>
        </pc:spChg>
      </pc:sldChg>
      <pc:sldChg chg="addSp modSp del">
        <pc:chgData name="Montse Ferré" userId="2bca9e45-7f42-4b03-8d96-5f39e0dfe1b1" providerId="ADAL" clId="{B43B685D-F294-4DE7-8A57-68D277D66F68}" dt="2023-06-09T08:09:35.583" v="507" actId="47"/>
        <pc:sldMkLst>
          <pc:docMk/>
          <pc:sldMk cId="1271756414" sldId="2037"/>
        </pc:sldMkLst>
        <pc:spChg chg="add mod">
          <ac:chgData name="Montse Ferré" userId="2bca9e45-7f42-4b03-8d96-5f39e0dfe1b1" providerId="ADAL" clId="{B43B685D-F294-4DE7-8A57-68D277D66F68}" dt="2023-06-09T07:41:33.856" v="166"/>
          <ac:spMkLst>
            <pc:docMk/>
            <pc:sldMk cId="1271756414" sldId="2037"/>
            <ac:spMk id="3" creationId="{70F4455B-7405-1FB1-5E13-7BE7A0D8DE5B}"/>
          </ac:spMkLst>
        </pc:spChg>
      </pc:sldChg>
      <pc:sldChg chg="addSp modSp">
        <pc:chgData name="Montse Ferré" userId="2bca9e45-7f42-4b03-8d96-5f39e0dfe1b1" providerId="ADAL" clId="{B43B685D-F294-4DE7-8A57-68D277D66F68}" dt="2023-06-09T07:41:34.240" v="167"/>
        <pc:sldMkLst>
          <pc:docMk/>
          <pc:sldMk cId="3970710367" sldId="2038"/>
        </pc:sldMkLst>
        <pc:spChg chg="add mod">
          <ac:chgData name="Montse Ferré" userId="2bca9e45-7f42-4b03-8d96-5f39e0dfe1b1" providerId="ADAL" clId="{B43B685D-F294-4DE7-8A57-68D277D66F68}" dt="2023-06-09T07:41:34.240" v="167"/>
          <ac:spMkLst>
            <pc:docMk/>
            <pc:sldMk cId="3970710367" sldId="2038"/>
            <ac:spMk id="4" creationId="{C788C4DE-C114-9496-E510-EB7BE5FC6400}"/>
          </ac:spMkLst>
        </pc:spChg>
      </pc:sldChg>
      <pc:sldChg chg="addSp modSp del">
        <pc:chgData name="Montse Ferré" userId="2bca9e45-7f42-4b03-8d96-5f39e0dfe1b1" providerId="ADAL" clId="{B43B685D-F294-4DE7-8A57-68D277D66F68}" dt="2023-06-09T08:09:41.373" v="508" actId="47"/>
        <pc:sldMkLst>
          <pc:docMk/>
          <pc:sldMk cId="1505493415" sldId="2039"/>
        </pc:sldMkLst>
        <pc:spChg chg="add mod">
          <ac:chgData name="Montse Ferré" userId="2bca9e45-7f42-4b03-8d96-5f39e0dfe1b1" providerId="ADAL" clId="{B43B685D-F294-4DE7-8A57-68D277D66F68}" dt="2023-06-09T07:41:34.606" v="168"/>
          <ac:spMkLst>
            <pc:docMk/>
            <pc:sldMk cId="1505493415" sldId="2039"/>
            <ac:spMk id="4" creationId="{0DA44130-1E73-7754-CAE3-FB9807473242}"/>
          </ac:spMkLst>
        </pc:spChg>
      </pc:sldChg>
      <pc:sldChg chg="addSp modSp">
        <pc:chgData name="Montse Ferré" userId="2bca9e45-7f42-4b03-8d96-5f39e0dfe1b1" providerId="ADAL" clId="{B43B685D-F294-4DE7-8A57-68D277D66F68}" dt="2023-06-09T07:41:34.990" v="169"/>
        <pc:sldMkLst>
          <pc:docMk/>
          <pc:sldMk cId="3320725865" sldId="2040"/>
        </pc:sldMkLst>
        <pc:spChg chg="add mod">
          <ac:chgData name="Montse Ferré" userId="2bca9e45-7f42-4b03-8d96-5f39e0dfe1b1" providerId="ADAL" clId="{B43B685D-F294-4DE7-8A57-68D277D66F68}" dt="2023-06-09T07:41:34.990" v="169"/>
          <ac:spMkLst>
            <pc:docMk/>
            <pc:sldMk cId="3320725865" sldId="2040"/>
            <ac:spMk id="2" creationId="{FE3532A8-7433-F5D3-4E74-6E81D57E105D}"/>
          </ac:spMkLst>
        </pc:spChg>
      </pc:sldChg>
      <pc:sldChg chg="addSp modSp">
        <pc:chgData name="Montse Ferré" userId="2bca9e45-7f42-4b03-8d96-5f39e0dfe1b1" providerId="ADAL" clId="{B43B685D-F294-4DE7-8A57-68D277D66F68}" dt="2023-06-09T07:41:35.340" v="170"/>
        <pc:sldMkLst>
          <pc:docMk/>
          <pc:sldMk cId="1018141992" sldId="2041"/>
        </pc:sldMkLst>
        <pc:spChg chg="add mod">
          <ac:chgData name="Montse Ferré" userId="2bca9e45-7f42-4b03-8d96-5f39e0dfe1b1" providerId="ADAL" clId="{B43B685D-F294-4DE7-8A57-68D277D66F68}" dt="2023-06-09T07:41:35.340" v="170"/>
          <ac:spMkLst>
            <pc:docMk/>
            <pc:sldMk cId="1018141992" sldId="2041"/>
            <ac:spMk id="2" creationId="{3705C079-E133-AB2A-8329-68DDA5BFDF63}"/>
          </ac:spMkLst>
        </pc:spChg>
      </pc:sldChg>
      <pc:sldChg chg="addSp modSp mod">
        <pc:chgData name="Montse Ferré" userId="2bca9e45-7f42-4b03-8d96-5f39e0dfe1b1" providerId="ADAL" clId="{B43B685D-F294-4DE7-8A57-68D277D66F68}" dt="2023-06-09T08:10:00.200" v="510" actId="20577"/>
        <pc:sldMkLst>
          <pc:docMk/>
          <pc:sldMk cId="4005894626" sldId="2042"/>
        </pc:sldMkLst>
        <pc:spChg chg="mod">
          <ac:chgData name="Montse Ferré" userId="2bca9e45-7f42-4b03-8d96-5f39e0dfe1b1" providerId="ADAL" clId="{B43B685D-F294-4DE7-8A57-68D277D66F68}" dt="2023-06-09T08:10:00.200" v="510" actId="20577"/>
          <ac:spMkLst>
            <pc:docMk/>
            <pc:sldMk cId="4005894626" sldId="2042"/>
            <ac:spMk id="3" creationId="{363F0708-ADD1-B316-45AD-B22697B6757C}"/>
          </ac:spMkLst>
        </pc:spChg>
        <pc:spChg chg="add mod">
          <ac:chgData name="Montse Ferré" userId="2bca9e45-7f42-4b03-8d96-5f39e0dfe1b1" providerId="ADAL" clId="{B43B685D-F294-4DE7-8A57-68D277D66F68}" dt="2023-06-09T07:41:35.706" v="171"/>
          <ac:spMkLst>
            <pc:docMk/>
            <pc:sldMk cId="4005894626" sldId="2042"/>
            <ac:spMk id="4" creationId="{70B5F00E-2B46-7E2F-2837-A534D494B8C0}"/>
          </ac:spMkLst>
        </pc:spChg>
      </pc:sldChg>
      <pc:sldChg chg="addSp modSp">
        <pc:chgData name="Montse Ferré" userId="2bca9e45-7f42-4b03-8d96-5f39e0dfe1b1" providerId="ADAL" clId="{B43B685D-F294-4DE7-8A57-68D277D66F68}" dt="2023-06-09T07:41:36.491" v="173"/>
        <pc:sldMkLst>
          <pc:docMk/>
          <pc:sldMk cId="4183381594" sldId="2043"/>
        </pc:sldMkLst>
        <pc:spChg chg="add mod">
          <ac:chgData name="Montse Ferré" userId="2bca9e45-7f42-4b03-8d96-5f39e0dfe1b1" providerId="ADAL" clId="{B43B685D-F294-4DE7-8A57-68D277D66F68}" dt="2023-06-09T07:41:36.491" v="173"/>
          <ac:spMkLst>
            <pc:docMk/>
            <pc:sldMk cId="4183381594" sldId="2043"/>
            <ac:spMk id="2" creationId="{3E502A25-539D-89FB-B4F6-DFC8F3F5CEDB}"/>
          </ac:spMkLst>
        </pc:spChg>
      </pc:sldChg>
      <pc:sldChg chg="addSp modSp">
        <pc:chgData name="Montse Ferré" userId="2bca9e45-7f42-4b03-8d96-5f39e0dfe1b1" providerId="ADAL" clId="{B43B685D-F294-4DE7-8A57-68D277D66F68}" dt="2023-06-09T07:41:36.907" v="174"/>
        <pc:sldMkLst>
          <pc:docMk/>
          <pc:sldMk cId="1435241579" sldId="2044"/>
        </pc:sldMkLst>
        <pc:spChg chg="add mod">
          <ac:chgData name="Montse Ferré" userId="2bca9e45-7f42-4b03-8d96-5f39e0dfe1b1" providerId="ADAL" clId="{B43B685D-F294-4DE7-8A57-68D277D66F68}" dt="2023-06-09T07:41:36.907" v="174"/>
          <ac:spMkLst>
            <pc:docMk/>
            <pc:sldMk cId="1435241579" sldId="2044"/>
            <ac:spMk id="2" creationId="{0D164AE7-6BEF-D907-463B-97AEC72562EC}"/>
          </ac:spMkLst>
        </pc:spChg>
      </pc:sldChg>
      <pc:sldChg chg="addSp modSp">
        <pc:chgData name="Montse Ferré" userId="2bca9e45-7f42-4b03-8d96-5f39e0dfe1b1" providerId="ADAL" clId="{B43B685D-F294-4DE7-8A57-68D277D66F68}" dt="2023-06-09T07:41:37.273" v="175"/>
        <pc:sldMkLst>
          <pc:docMk/>
          <pc:sldMk cId="1210802115" sldId="2045"/>
        </pc:sldMkLst>
        <pc:spChg chg="add mod">
          <ac:chgData name="Montse Ferré" userId="2bca9e45-7f42-4b03-8d96-5f39e0dfe1b1" providerId="ADAL" clId="{B43B685D-F294-4DE7-8A57-68D277D66F68}" dt="2023-06-09T07:41:37.273" v="175"/>
          <ac:spMkLst>
            <pc:docMk/>
            <pc:sldMk cId="1210802115" sldId="2045"/>
            <ac:spMk id="2" creationId="{C0E89491-DE20-93E0-7B73-0DB2B476E411}"/>
          </ac:spMkLst>
        </pc:spChg>
      </pc:sldChg>
      <pc:sldChg chg="addSp modSp">
        <pc:chgData name="Montse Ferré" userId="2bca9e45-7f42-4b03-8d96-5f39e0dfe1b1" providerId="ADAL" clId="{B43B685D-F294-4DE7-8A57-68D277D66F68}" dt="2023-06-09T07:41:37.692" v="176"/>
        <pc:sldMkLst>
          <pc:docMk/>
          <pc:sldMk cId="2654531085" sldId="2046"/>
        </pc:sldMkLst>
        <pc:spChg chg="add mod">
          <ac:chgData name="Montse Ferré" userId="2bca9e45-7f42-4b03-8d96-5f39e0dfe1b1" providerId="ADAL" clId="{B43B685D-F294-4DE7-8A57-68D277D66F68}" dt="2023-06-09T07:41:37.692" v="176"/>
          <ac:spMkLst>
            <pc:docMk/>
            <pc:sldMk cId="2654531085" sldId="2046"/>
            <ac:spMk id="2" creationId="{5B29AE98-B776-4F92-7FB9-028D206C7976}"/>
          </ac:spMkLst>
        </pc:spChg>
      </pc:sldChg>
      <pc:sldChg chg="addSp modSp">
        <pc:chgData name="Montse Ferré" userId="2bca9e45-7f42-4b03-8d96-5f39e0dfe1b1" providerId="ADAL" clId="{B43B685D-F294-4DE7-8A57-68D277D66F68}" dt="2023-06-09T07:41:38.073" v="177"/>
        <pc:sldMkLst>
          <pc:docMk/>
          <pc:sldMk cId="1476090007" sldId="2047"/>
        </pc:sldMkLst>
        <pc:spChg chg="add mod">
          <ac:chgData name="Montse Ferré" userId="2bca9e45-7f42-4b03-8d96-5f39e0dfe1b1" providerId="ADAL" clId="{B43B685D-F294-4DE7-8A57-68D277D66F68}" dt="2023-06-09T07:41:38.073" v="177"/>
          <ac:spMkLst>
            <pc:docMk/>
            <pc:sldMk cId="1476090007" sldId="2047"/>
            <ac:spMk id="2" creationId="{07A1760B-51FF-CDC1-5654-F4E2CDF836C5}"/>
          </ac:spMkLst>
        </pc:spChg>
      </pc:sldChg>
      <pc:sldChg chg="addSp modSp mod">
        <pc:chgData name="Montse Ferré" userId="2bca9e45-7f42-4b03-8d96-5f39e0dfe1b1" providerId="ADAL" clId="{B43B685D-F294-4DE7-8A57-68D277D66F68}" dt="2023-06-09T08:11:06.167" v="526" actId="27918"/>
        <pc:sldMkLst>
          <pc:docMk/>
          <pc:sldMk cId="1323687808" sldId="2049"/>
        </pc:sldMkLst>
        <pc:spChg chg="add mod">
          <ac:chgData name="Montse Ferré" userId="2bca9e45-7f42-4b03-8d96-5f39e0dfe1b1" providerId="ADAL" clId="{B43B685D-F294-4DE7-8A57-68D277D66F68}" dt="2023-06-09T08:10:48.162" v="518" actId="1076"/>
          <ac:spMkLst>
            <pc:docMk/>
            <pc:sldMk cId="1323687808" sldId="2049"/>
            <ac:spMk id="2" creationId="{4346948B-8F0F-9464-C9A0-B88D9EF2D8EE}"/>
          </ac:spMkLst>
        </pc:spChg>
        <pc:spChg chg="mod">
          <ac:chgData name="Montse Ferré" userId="2bca9e45-7f42-4b03-8d96-5f39e0dfe1b1" providerId="ADAL" clId="{B43B685D-F294-4DE7-8A57-68D277D66F68}" dt="2023-06-09T08:10:45.300" v="517" actId="6549"/>
          <ac:spMkLst>
            <pc:docMk/>
            <pc:sldMk cId="1323687808" sldId="2049"/>
            <ac:spMk id="3" creationId="{1EBC5717-A9C2-CD4B-E321-8B5CEC967698}"/>
          </ac:spMkLst>
        </pc:spChg>
        <pc:spChg chg="mod">
          <ac:chgData name="Montse Ferré" userId="2bca9e45-7f42-4b03-8d96-5f39e0dfe1b1" providerId="ADAL" clId="{B43B685D-F294-4DE7-8A57-68D277D66F68}" dt="2023-06-09T08:10:57.567" v="523" actId="20577"/>
          <ac:spMkLst>
            <pc:docMk/>
            <pc:sldMk cId="1323687808" sldId="2049"/>
            <ac:spMk id="5" creationId="{A547A680-419D-18C2-A9AD-B5204EE9E367}"/>
          </ac:spMkLst>
        </pc:spChg>
      </pc:sldChg>
      <pc:sldChg chg="addSp modSp">
        <pc:chgData name="Montse Ferré" userId="2bca9e45-7f42-4b03-8d96-5f39e0dfe1b1" providerId="ADAL" clId="{B43B685D-F294-4DE7-8A57-68D277D66F68}" dt="2023-06-09T07:41:40.573" v="181"/>
        <pc:sldMkLst>
          <pc:docMk/>
          <pc:sldMk cId="3974232614" sldId="2050"/>
        </pc:sldMkLst>
        <pc:spChg chg="add mod">
          <ac:chgData name="Montse Ferré" userId="2bca9e45-7f42-4b03-8d96-5f39e0dfe1b1" providerId="ADAL" clId="{B43B685D-F294-4DE7-8A57-68D277D66F68}" dt="2023-06-09T07:41:40.573" v="181"/>
          <ac:spMkLst>
            <pc:docMk/>
            <pc:sldMk cId="3974232614" sldId="2050"/>
            <ac:spMk id="2" creationId="{9BE6D077-311E-5257-8804-0B562F0BC03E}"/>
          </ac:spMkLst>
        </pc:spChg>
      </pc:sldChg>
      <pc:sldChg chg="addSp modSp mod">
        <pc:chgData name="Montse Ferré" userId="2bca9e45-7f42-4b03-8d96-5f39e0dfe1b1" providerId="ADAL" clId="{B43B685D-F294-4DE7-8A57-68D277D66F68}" dt="2023-06-09T08:11:26.583" v="531" actId="27918"/>
        <pc:sldMkLst>
          <pc:docMk/>
          <pc:sldMk cId="632052069" sldId="2051"/>
        </pc:sldMkLst>
        <pc:spChg chg="add mod">
          <ac:chgData name="Montse Ferré" userId="2bca9e45-7f42-4b03-8d96-5f39e0dfe1b1" providerId="ADAL" clId="{B43B685D-F294-4DE7-8A57-68D277D66F68}" dt="2023-06-09T07:41:40.096" v="180"/>
          <ac:spMkLst>
            <pc:docMk/>
            <pc:sldMk cId="632052069" sldId="2051"/>
            <ac:spMk id="2" creationId="{3CB2A1B9-3791-BECF-A682-A465F9AE9C4E}"/>
          </ac:spMkLst>
        </pc:spChg>
        <pc:spChg chg="mod">
          <ac:chgData name="Montse Ferré" userId="2bca9e45-7f42-4b03-8d96-5f39e0dfe1b1" providerId="ADAL" clId="{B43B685D-F294-4DE7-8A57-68D277D66F68}" dt="2023-06-09T08:11:14.850" v="527" actId="20577"/>
          <ac:spMkLst>
            <pc:docMk/>
            <pc:sldMk cId="632052069" sldId="2051"/>
            <ac:spMk id="9" creationId="{C894D20C-48CF-0299-D27C-67EBD75EA874}"/>
          </ac:spMkLst>
        </pc:spChg>
        <pc:spChg chg="mod">
          <ac:chgData name="Montse Ferré" userId="2bca9e45-7f42-4b03-8d96-5f39e0dfe1b1" providerId="ADAL" clId="{B43B685D-F294-4DE7-8A57-68D277D66F68}" dt="2023-06-09T08:11:18.067" v="528" actId="20577"/>
          <ac:spMkLst>
            <pc:docMk/>
            <pc:sldMk cId="632052069" sldId="2051"/>
            <ac:spMk id="10" creationId="{D65FD1F3-993E-9926-9A7B-9918D735C598}"/>
          </ac:spMkLst>
        </pc:spChg>
      </pc:sldChg>
      <pc:sldChg chg="addSp modSp mod">
        <pc:chgData name="Montse Ferré" userId="2bca9e45-7f42-4b03-8d96-5f39e0dfe1b1" providerId="ADAL" clId="{B43B685D-F294-4DE7-8A57-68D277D66F68}" dt="2023-06-09T08:08:09.466" v="486" actId="27918"/>
        <pc:sldMkLst>
          <pc:docMk/>
          <pc:sldMk cId="3133955489" sldId="2054"/>
        </pc:sldMkLst>
        <pc:spChg chg="mod">
          <ac:chgData name="Montse Ferré" userId="2bca9e45-7f42-4b03-8d96-5f39e0dfe1b1" providerId="ADAL" clId="{B43B685D-F294-4DE7-8A57-68D277D66F68}" dt="2023-06-09T08:07:29.699" v="474" actId="20577"/>
          <ac:spMkLst>
            <pc:docMk/>
            <pc:sldMk cId="3133955489" sldId="2054"/>
            <ac:spMk id="2" creationId="{677EC152-3BBB-A433-9AFE-FB17FA4B4C88}"/>
          </ac:spMkLst>
        </pc:spChg>
        <pc:spChg chg="mod">
          <ac:chgData name="Montse Ferré" userId="2bca9e45-7f42-4b03-8d96-5f39e0dfe1b1" providerId="ADAL" clId="{B43B685D-F294-4DE7-8A57-68D277D66F68}" dt="2023-06-09T08:07:37.382" v="478" actId="20577"/>
          <ac:spMkLst>
            <pc:docMk/>
            <pc:sldMk cId="3133955489" sldId="2054"/>
            <ac:spMk id="3" creationId="{2D55F225-9022-F091-6A59-F98AC86F8895}"/>
          </ac:spMkLst>
        </pc:spChg>
        <pc:spChg chg="add mod">
          <ac:chgData name="Montse Ferré" userId="2bca9e45-7f42-4b03-8d96-5f39e0dfe1b1" providerId="ADAL" clId="{B43B685D-F294-4DE7-8A57-68D277D66F68}" dt="2023-06-09T07:41:31.723" v="160"/>
          <ac:spMkLst>
            <pc:docMk/>
            <pc:sldMk cId="3133955489" sldId="2054"/>
            <ac:spMk id="5" creationId="{B6921810-006D-4D43-9C1F-9BD677721FD5}"/>
          </ac:spMkLst>
        </pc:spChg>
        <pc:spChg chg="mod">
          <ac:chgData name="Montse Ferré" userId="2bca9e45-7f42-4b03-8d96-5f39e0dfe1b1" providerId="ADAL" clId="{B43B685D-F294-4DE7-8A57-68D277D66F68}" dt="2023-06-09T08:07:46.616" v="479" actId="20577"/>
          <ac:spMkLst>
            <pc:docMk/>
            <pc:sldMk cId="3133955489" sldId="2054"/>
            <ac:spMk id="7" creationId="{86776A18-2B2B-B368-FB00-7AB7BF10580A}"/>
          </ac:spMkLst>
        </pc:spChg>
        <pc:spChg chg="mod">
          <ac:chgData name="Montse Ferré" userId="2bca9e45-7f42-4b03-8d96-5f39e0dfe1b1" providerId="ADAL" clId="{B43B685D-F294-4DE7-8A57-68D277D66F68}" dt="2023-06-09T08:07:50.499" v="480" actId="20577"/>
          <ac:spMkLst>
            <pc:docMk/>
            <pc:sldMk cId="3133955489" sldId="2054"/>
            <ac:spMk id="8" creationId="{54B6DA12-BCBF-1886-160D-3B429EEF299C}"/>
          </ac:spMkLst>
        </pc:spChg>
      </pc:sldChg>
      <pc:sldChg chg="addSp modSp">
        <pc:chgData name="Montse Ferré" userId="2bca9e45-7f42-4b03-8d96-5f39e0dfe1b1" providerId="ADAL" clId="{B43B685D-F294-4DE7-8A57-68D277D66F68}" dt="2023-06-09T07:41:46.856" v="191"/>
        <pc:sldMkLst>
          <pc:docMk/>
          <pc:sldMk cId="182997436" sldId="2056"/>
        </pc:sldMkLst>
        <pc:spChg chg="add mod">
          <ac:chgData name="Montse Ferré" userId="2bca9e45-7f42-4b03-8d96-5f39e0dfe1b1" providerId="ADAL" clId="{B43B685D-F294-4DE7-8A57-68D277D66F68}" dt="2023-06-09T07:41:46.856" v="191"/>
          <ac:spMkLst>
            <pc:docMk/>
            <pc:sldMk cId="182997436" sldId="2056"/>
            <ac:spMk id="3" creationId="{9B2B7CDE-FE2E-DCAB-0C6B-B6F6CA27478D}"/>
          </ac:spMkLst>
        </pc:spChg>
      </pc:sldChg>
      <pc:sldChg chg="addSp modSp del mod">
        <pc:chgData name="Montse Ferré" userId="2bca9e45-7f42-4b03-8d96-5f39e0dfe1b1" providerId="ADAL" clId="{B43B685D-F294-4DE7-8A57-68D277D66F68}" dt="2023-06-09T07:45:45.774" v="194" actId="47"/>
        <pc:sldMkLst>
          <pc:docMk/>
          <pc:sldMk cId="1777543728" sldId="2058"/>
        </pc:sldMkLst>
        <pc:spChg chg="add mod">
          <ac:chgData name="Montse Ferré" userId="2bca9e45-7f42-4b03-8d96-5f39e0dfe1b1" providerId="ADAL" clId="{B43B685D-F294-4DE7-8A57-68D277D66F68}" dt="2023-06-09T07:41:26.080" v="154" actId="14861"/>
          <ac:spMkLst>
            <pc:docMk/>
            <pc:sldMk cId="1777543728" sldId="2058"/>
            <ac:spMk id="2" creationId="{1EF4145F-F510-8AF3-4474-847E7766872A}"/>
          </ac:spMkLst>
        </pc:spChg>
      </pc:sldChg>
      <pc:sldChg chg="addSp modSp del">
        <pc:chgData name="Montse Ferré" userId="2bca9e45-7f42-4b03-8d96-5f39e0dfe1b1" providerId="ADAL" clId="{B43B685D-F294-4DE7-8A57-68D277D66F68}" dt="2023-06-09T07:44:01.342" v="192" actId="47"/>
        <pc:sldMkLst>
          <pc:docMk/>
          <pc:sldMk cId="548592340" sldId="2059"/>
        </pc:sldMkLst>
        <pc:spChg chg="add mod">
          <ac:chgData name="Montse Ferré" userId="2bca9e45-7f42-4b03-8d96-5f39e0dfe1b1" providerId="ADAL" clId="{B43B685D-F294-4DE7-8A57-68D277D66F68}" dt="2023-06-09T07:41:28.090" v="155"/>
          <ac:spMkLst>
            <pc:docMk/>
            <pc:sldMk cId="548592340" sldId="2059"/>
            <ac:spMk id="5" creationId="{6BE1E947-C2DD-0968-1C02-C6593CD68C23}"/>
          </ac:spMkLst>
        </pc:spChg>
      </pc:sldChg>
      <pc:sldChg chg="addSp delSp modSp mod">
        <pc:chgData name="Montse Ferré" userId="2bca9e45-7f42-4b03-8d96-5f39e0dfe1b1" providerId="ADAL" clId="{B43B685D-F294-4DE7-8A57-68D277D66F68}" dt="2023-06-09T08:06:33.848" v="433" actId="1038"/>
        <pc:sldMkLst>
          <pc:docMk/>
          <pc:sldMk cId="1059896614" sldId="2063"/>
        </pc:sldMkLst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3" creationId="{78A8CDEC-4A24-7E9A-0335-048111B164A0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6" creationId="{805A58F9-4CA2-4C3D-AEB7-3D2B783C97E7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13" creationId="{ABA68F84-C27A-2CEC-C6CF-BB0493CE19DE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16" creationId="{96FDC984-98DD-D110-BD85-E533464FF1D5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18" creationId="{E518C224-1E02-4989-2728-EEBD7EE8D1F5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19" creationId="{022B5D77-A9E0-68EF-E2F2-4B5B7F7638B2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20" creationId="{04F3E83E-3A2E-A726-6B3C-7D93A961E398}"/>
          </ac:spMkLst>
        </pc:spChg>
        <pc:spChg chg="mod">
          <ac:chgData name="Montse Ferré" userId="2bca9e45-7f42-4b03-8d96-5f39e0dfe1b1" providerId="ADAL" clId="{B43B685D-F294-4DE7-8A57-68D277D66F68}" dt="2023-06-09T07:46:33.892" v="254" actId="1037"/>
          <ac:spMkLst>
            <pc:docMk/>
            <pc:sldMk cId="1059896614" sldId="2063"/>
            <ac:spMk id="23" creationId="{871BBE7F-F883-FAA8-2BBE-641A0E3FD44A}"/>
          </ac:spMkLst>
        </pc:spChg>
        <pc:spChg chg="add del mod">
          <ac:chgData name="Montse Ferré" userId="2bca9e45-7f42-4b03-8d96-5f39e0dfe1b1" providerId="ADAL" clId="{B43B685D-F294-4DE7-8A57-68D277D66F68}" dt="2023-06-09T08:01:35.830" v="288" actId="478"/>
          <ac:spMkLst>
            <pc:docMk/>
            <pc:sldMk cId="1059896614" sldId="2063"/>
            <ac:spMk id="25" creationId="{80F73DB7-04C0-DE5C-59C5-88FEED0AC1B5}"/>
          </ac:spMkLst>
        </pc:spChg>
        <pc:spChg chg="add del mod">
          <ac:chgData name="Montse Ferré" userId="2bca9e45-7f42-4b03-8d96-5f39e0dfe1b1" providerId="ADAL" clId="{B43B685D-F294-4DE7-8A57-68D277D66F68}" dt="2023-06-09T08:03:11.030" v="302" actId="478"/>
          <ac:spMkLst>
            <pc:docMk/>
            <pc:sldMk cId="1059896614" sldId="2063"/>
            <ac:spMk id="26" creationId="{CFFBA85F-F26F-CAE5-FF2A-71527E9128D3}"/>
          </ac:spMkLst>
        </pc:spChg>
        <pc:spChg chg="add del mod">
          <ac:chgData name="Montse Ferré" userId="2bca9e45-7f42-4b03-8d96-5f39e0dfe1b1" providerId="ADAL" clId="{B43B685D-F294-4DE7-8A57-68D277D66F68}" dt="2023-06-09T08:05:32.382" v="392" actId="478"/>
          <ac:spMkLst>
            <pc:docMk/>
            <pc:sldMk cId="1059896614" sldId="2063"/>
            <ac:spMk id="27" creationId="{F87BCF9A-1741-851E-A27A-B854C17C9FB0}"/>
          </ac:spMkLst>
        </pc:spChg>
        <pc:spChg chg="add del mod">
          <ac:chgData name="Montse Ferré" userId="2bca9e45-7f42-4b03-8d96-5f39e0dfe1b1" providerId="ADAL" clId="{B43B685D-F294-4DE7-8A57-68D277D66F68}" dt="2023-06-09T08:06:06.958" v="402" actId="478"/>
          <ac:spMkLst>
            <pc:docMk/>
            <pc:sldMk cId="1059896614" sldId="2063"/>
            <ac:spMk id="28" creationId="{3338B3DE-37DA-19FD-52AA-E7F66C1EA4B9}"/>
          </ac:spMkLst>
        </pc:spChg>
        <pc:spChg chg="add del mod">
          <ac:chgData name="Montse Ferré" userId="2bca9e45-7f42-4b03-8d96-5f39e0dfe1b1" providerId="ADAL" clId="{B43B685D-F294-4DE7-8A57-68D277D66F68}" dt="2023-06-09T08:05:56.528" v="398" actId="478"/>
          <ac:spMkLst>
            <pc:docMk/>
            <pc:sldMk cId="1059896614" sldId="2063"/>
            <ac:spMk id="29" creationId="{5D7084B0-3BFE-1B06-3370-1016E68295A8}"/>
          </ac:spMkLst>
        </pc:spChg>
        <pc:spChg chg="add mod">
          <ac:chgData name="Montse Ferré" userId="2bca9e45-7f42-4b03-8d96-5f39e0dfe1b1" providerId="ADAL" clId="{B43B685D-F294-4DE7-8A57-68D277D66F68}" dt="2023-06-09T08:05:04.455" v="391" actId="20577"/>
          <ac:spMkLst>
            <pc:docMk/>
            <pc:sldMk cId="1059896614" sldId="2063"/>
            <ac:spMk id="30" creationId="{3668C8B6-C4FF-EB68-0663-109D584E8140}"/>
          </ac:spMkLst>
        </pc:spChg>
        <pc:spChg chg="del">
          <ac:chgData name="Montse Ferré" userId="2bca9e45-7f42-4b03-8d96-5f39e0dfe1b1" providerId="ADAL" clId="{B43B685D-F294-4DE7-8A57-68D277D66F68}" dt="2023-06-09T07:46:14.825" v="195" actId="478"/>
          <ac:spMkLst>
            <pc:docMk/>
            <pc:sldMk cId="1059896614" sldId="2063"/>
            <ac:spMk id="42" creationId="{CAA82FE3-E4D5-2995-578A-62B2A18E6158}"/>
          </ac:spMkLst>
        </pc:spChg>
        <pc:spChg chg="mod">
          <ac:chgData name="Montse Ferré" userId="2bca9e45-7f42-4b03-8d96-5f39e0dfe1b1" providerId="ADAL" clId="{B43B685D-F294-4DE7-8A57-68D277D66F68}" dt="2023-06-09T08:06:33.848" v="433" actId="1038"/>
          <ac:spMkLst>
            <pc:docMk/>
            <pc:sldMk cId="1059896614" sldId="2063"/>
            <ac:spMk id="43" creationId="{CF92DA85-25CF-C045-D0F1-8E363AD6C2EE}"/>
          </ac:spMkLst>
        </pc:spChg>
        <pc:spChg chg="mod">
          <ac:chgData name="Montse Ferré" userId="2bca9e45-7f42-4b03-8d96-5f39e0dfe1b1" providerId="ADAL" clId="{B43B685D-F294-4DE7-8A57-68D277D66F68}" dt="2023-06-09T07:46:59.076" v="276" actId="20577"/>
          <ac:spMkLst>
            <pc:docMk/>
            <pc:sldMk cId="1059896614" sldId="2063"/>
            <ac:spMk id="46" creationId="{E27272BB-961D-5E86-333A-20E9A0A39404}"/>
          </ac:spMkLst>
        </pc:spChg>
        <pc:grpChg chg="mod">
          <ac:chgData name="Montse Ferré" userId="2bca9e45-7f42-4b03-8d96-5f39e0dfe1b1" providerId="ADAL" clId="{B43B685D-F294-4DE7-8A57-68D277D66F68}" dt="2023-06-09T07:46:33.892" v="254" actId="1037"/>
          <ac:grpSpMkLst>
            <pc:docMk/>
            <pc:sldMk cId="1059896614" sldId="2063"/>
            <ac:grpSpMk id="9" creationId="{945A416B-E7F9-D4BC-D39E-8B6EFD19A4C9}"/>
          </ac:grpSpMkLst>
        </pc:grpChg>
        <pc:graphicFrameChg chg="mod modGraphic">
          <ac:chgData name="Montse Ferré" userId="2bca9e45-7f42-4b03-8d96-5f39e0dfe1b1" providerId="ADAL" clId="{B43B685D-F294-4DE7-8A57-68D277D66F68}" dt="2023-06-09T08:03:53.927" v="309" actId="20577"/>
          <ac:graphicFrameMkLst>
            <pc:docMk/>
            <pc:sldMk cId="1059896614" sldId="2063"/>
            <ac:graphicFrameMk id="8" creationId="{9B93E17A-9966-49E6-0C7C-7C710383234C}"/>
          </ac:graphicFrameMkLst>
        </pc:graphicFrameChg>
        <pc:graphicFrameChg chg="mod modGraphic">
          <ac:chgData name="Montse Ferré" userId="2bca9e45-7f42-4b03-8d96-5f39e0dfe1b1" providerId="ADAL" clId="{B43B685D-F294-4DE7-8A57-68D277D66F68}" dt="2023-06-09T08:05:39.865" v="397" actId="20577"/>
          <ac:graphicFrameMkLst>
            <pc:docMk/>
            <pc:sldMk cId="1059896614" sldId="2063"/>
            <ac:graphicFrameMk id="15" creationId="{BD64646B-4B73-B7EA-2314-E6D82981BE8F}"/>
          </ac:graphicFrameMkLst>
        </pc:graphicFrameChg>
        <pc:graphicFrameChg chg="mod modGraphic">
          <ac:chgData name="Montse Ferré" userId="2bca9e45-7f42-4b03-8d96-5f39e0dfe1b1" providerId="ADAL" clId="{B43B685D-F294-4DE7-8A57-68D277D66F68}" dt="2023-06-09T08:06:10.915" v="405" actId="20577"/>
          <ac:graphicFrameMkLst>
            <pc:docMk/>
            <pc:sldMk cId="1059896614" sldId="2063"/>
            <ac:graphicFrameMk id="21" creationId="{A089EFB0-19A7-6480-C182-BCF44A343BBB}"/>
          </ac:graphicFrameMkLst>
        </pc:graphicFrameChg>
        <pc:graphicFrameChg chg="mod modGraphic">
          <ac:chgData name="Montse Ferré" userId="2bca9e45-7f42-4b03-8d96-5f39e0dfe1b1" providerId="ADAL" clId="{B43B685D-F294-4DE7-8A57-68D277D66F68}" dt="2023-06-09T08:06:00.409" v="401" actId="20577"/>
          <ac:graphicFrameMkLst>
            <pc:docMk/>
            <pc:sldMk cId="1059896614" sldId="2063"/>
            <ac:graphicFrameMk id="24" creationId="{4D1C8EB4-FCE8-3690-9361-44E19F32795E}"/>
          </ac:graphicFrameMkLst>
        </pc:graphicFrameChg>
        <pc:graphicFrameChg chg="del">
          <ac:chgData name="Montse Ferré" userId="2bca9e45-7f42-4b03-8d96-5f39e0dfe1b1" providerId="ADAL" clId="{B43B685D-F294-4DE7-8A57-68D277D66F68}" dt="2023-06-09T07:46:14.825" v="195" actId="478"/>
          <ac:graphicFrameMkLst>
            <pc:docMk/>
            <pc:sldMk cId="1059896614" sldId="2063"/>
            <ac:graphicFrameMk id="44" creationId="{AE03EB47-EEC8-775B-8D23-B7C5E0E3D720}"/>
          </ac:graphicFrameMkLst>
        </pc:graphicFrameChg>
        <pc:graphicFrameChg chg="mod">
          <ac:chgData name="Montse Ferré" userId="2bca9e45-7f42-4b03-8d96-5f39e0dfe1b1" providerId="ADAL" clId="{B43B685D-F294-4DE7-8A57-68D277D66F68}" dt="2023-06-09T08:06:33.848" v="433" actId="1038"/>
          <ac:graphicFrameMkLst>
            <pc:docMk/>
            <pc:sldMk cId="1059896614" sldId="2063"/>
            <ac:graphicFrameMk id="45" creationId="{3302CF44-26D7-679E-305F-0401211487DF}"/>
          </ac:graphicFrameMkLst>
        </pc:graphicFrameChg>
        <pc:picChg chg="mod">
          <ac:chgData name="Montse Ferré" userId="2bca9e45-7f42-4b03-8d96-5f39e0dfe1b1" providerId="ADAL" clId="{B43B685D-F294-4DE7-8A57-68D277D66F68}" dt="2023-06-09T07:46:33.892" v="254" actId="1037"/>
          <ac:picMkLst>
            <pc:docMk/>
            <pc:sldMk cId="1059896614" sldId="2063"/>
            <ac:picMk id="2" creationId="{83E0C464-8FF7-0735-7361-B13A5A9BD1F7}"/>
          </ac:picMkLst>
        </pc:picChg>
        <pc:picChg chg="mod">
          <ac:chgData name="Montse Ferré" userId="2bca9e45-7f42-4b03-8d96-5f39e0dfe1b1" providerId="ADAL" clId="{B43B685D-F294-4DE7-8A57-68D277D66F68}" dt="2023-06-09T07:46:33.892" v="254" actId="1037"/>
          <ac:picMkLst>
            <pc:docMk/>
            <pc:sldMk cId="1059896614" sldId="2063"/>
            <ac:picMk id="7" creationId="{7DAADE56-95E3-E0A9-3A73-C1F5CFF92467}"/>
          </ac:picMkLst>
        </pc:picChg>
        <pc:picChg chg="mod">
          <ac:chgData name="Montse Ferré" userId="2bca9e45-7f42-4b03-8d96-5f39e0dfe1b1" providerId="ADAL" clId="{B43B685D-F294-4DE7-8A57-68D277D66F68}" dt="2023-06-09T07:46:33.892" v="254" actId="1037"/>
          <ac:picMkLst>
            <pc:docMk/>
            <pc:sldMk cId="1059896614" sldId="2063"/>
            <ac:picMk id="14" creationId="{B9024471-FD0A-6D23-1601-85D47AAD5B95}"/>
          </ac:picMkLst>
        </pc:picChg>
        <pc:picChg chg="mod">
          <ac:chgData name="Montse Ferré" userId="2bca9e45-7f42-4b03-8d96-5f39e0dfe1b1" providerId="ADAL" clId="{B43B685D-F294-4DE7-8A57-68D277D66F68}" dt="2023-06-09T07:46:33.892" v="254" actId="1037"/>
          <ac:picMkLst>
            <pc:docMk/>
            <pc:sldMk cId="1059896614" sldId="2063"/>
            <ac:picMk id="17" creationId="{05175CE7-A9C1-7B7A-FB81-5EFDD11E6CE8}"/>
          </ac:picMkLst>
        </pc:picChg>
        <pc:picChg chg="mod">
          <ac:chgData name="Montse Ferré" userId="2bca9e45-7f42-4b03-8d96-5f39e0dfe1b1" providerId="ADAL" clId="{B43B685D-F294-4DE7-8A57-68D277D66F68}" dt="2023-06-09T07:46:33.892" v="254" actId="1037"/>
          <ac:picMkLst>
            <pc:docMk/>
            <pc:sldMk cId="1059896614" sldId="2063"/>
            <ac:picMk id="22" creationId="{A17AC7B8-A10A-8592-6BAE-422E0DEC6951}"/>
          </ac:picMkLst>
        </pc:picChg>
        <pc:cxnChg chg="mod">
          <ac:chgData name="Montse Ferré" userId="2bca9e45-7f42-4b03-8d96-5f39e0dfe1b1" providerId="ADAL" clId="{B43B685D-F294-4DE7-8A57-68D277D66F68}" dt="2023-06-09T07:46:33.892" v="254" actId="1037"/>
          <ac:cxnSpMkLst>
            <pc:docMk/>
            <pc:sldMk cId="1059896614" sldId="2063"/>
            <ac:cxnSpMk id="4" creationId="{054DBCEF-069C-00BE-DC31-B37A4D5F9EBC}"/>
          </ac:cxnSpMkLst>
        </pc:cxnChg>
        <pc:cxnChg chg="mod">
          <ac:chgData name="Montse Ferré" userId="2bca9e45-7f42-4b03-8d96-5f39e0dfe1b1" providerId="ADAL" clId="{B43B685D-F294-4DE7-8A57-68D277D66F68}" dt="2023-06-09T07:46:33.892" v="254" actId="1037"/>
          <ac:cxnSpMkLst>
            <pc:docMk/>
            <pc:sldMk cId="1059896614" sldId="2063"/>
            <ac:cxnSpMk id="5" creationId="{3BC4EFB2-0DD9-AC98-1FCD-18F6439DC616}"/>
          </ac:cxnSpMkLst>
        </pc:cxnChg>
      </pc:sldChg>
      <pc:sldChg chg="addSp modSp mod">
        <pc:chgData name="Montse Ferré" userId="2bca9e45-7f42-4b03-8d96-5f39e0dfe1b1" providerId="ADAL" clId="{B43B685D-F294-4DE7-8A57-68D277D66F68}" dt="2023-06-09T08:10:09.583" v="511" actId="20577"/>
        <pc:sldMkLst>
          <pc:docMk/>
          <pc:sldMk cId="2546954382" sldId="2064"/>
        </pc:sldMkLst>
        <pc:spChg chg="mod">
          <ac:chgData name="Montse Ferré" userId="2bca9e45-7f42-4b03-8d96-5f39e0dfe1b1" providerId="ADAL" clId="{B43B685D-F294-4DE7-8A57-68D277D66F68}" dt="2023-06-09T08:10:09.583" v="511" actId="20577"/>
          <ac:spMkLst>
            <pc:docMk/>
            <pc:sldMk cId="2546954382" sldId="2064"/>
            <ac:spMk id="3" creationId="{363F0708-ADD1-B316-45AD-B22697B6757C}"/>
          </ac:spMkLst>
        </pc:spChg>
        <pc:spChg chg="add mod">
          <ac:chgData name="Montse Ferré" userId="2bca9e45-7f42-4b03-8d96-5f39e0dfe1b1" providerId="ADAL" clId="{B43B685D-F294-4DE7-8A57-68D277D66F68}" dt="2023-06-09T07:41:36.106" v="172"/>
          <ac:spMkLst>
            <pc:docMk/>
            <pc:sldMk cId="2546954382" sldId="2064"/>
            <ac:spMk id="5" creationId="{7181BCDE-C675-9952-E040-66B3B3116F15}"/>
          </ac:spMkLst>
        </pc:spChg>
      </pc:sldChg>
      <pc:sldChg chg="add">
        <pc:chgData name="Montse Ferré" userId="2bca9e45-7f42-4b03-8d96-5f39e0dfe1b1" providerId="ADAL" clId="{B43B685D-F294-4DE7-8A57-68D277D66F68}" dt="2023-06-09T07:45:34.941" v="193"/>
        <pc:sldMkLst>
          <pc:docMk/>
          <pc:sldMk cId="3340615820" sldId="2072"/>
        </pc:sldMkLst>
      </pc:sldChg>
      <pc:sldMasterChg chg="modSp mod">
        <pc:chgData name="Montse Ferré" userId="2bca9e45-7f42-4b03-8d96-5f39e0dfe1b1" providerId="ADAL" clId="{B43B685D-F294-4DE7-8A57-68D277D66F68}" dt="2023-06-09T07:38:50.222" v="55" actId="20577"/>
        <pc:sldMasterMkLst>
          <pc:docMk/>
          <pc:sldMasterMk cId="2850445317" sldId="2147483653"/>
        </pc:sldMasterMkLst>
        <pc:spChg chg="mod">
          <ac:chgData name="Montse Ferré" userId="2bca9e45-7f42-4b03-8d96-5f39e0dfe1b1" providerId="ADAL" clId="{B43B685D-F294-4DE7-8A57-68D277D66F68}" dt="2023-06-09T07:38:50.222" v="55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Montse Ferré" userId="2bca9e45-7f42-4b03-8d96-5f39e0dfe1b1" providerId="ADAL" clId="{9B80CE37-52B9-40FC-B0AB-7824A1EA0A3A}"/>
    <pc:docChg chg="undo custSel addSld delSld modSld">
      <pc:chgData name="Montse Ferré" userId="2bca9e45-7f42-4b03-8d96-5f39e0dfe1b1" providerId="ADAL" clId="{9B80CE37-52B9-40FC-B0AB-7824A1EA0A3A}" dt="2023-06-15T08:18:37.378" v="1004" actId="20577"/>
      <pc:docMkLst>
        <pc:docMk/>
      </pc:docMkLst>
      <pc:sldChg chg="addSp modSp mod">
        <pc:chgData name="Montse Ferré" userId="2bca9e45-7f42-4b03-8d96-5f39e0dfe1b1" providerId="ADAL" clId="{9B80CE37-52B9-40FC-B0AB-7824A1EA0A3A}" dt="2023-06-15T08:00:46.840" v="501" actId="20577"/>
        <pc:sldMkLst>
          <pc:docMk/>
          <pc:sldMk cId="0" sldId="825"/>
        </pc:sldMkLst>
        <pc:spChg chg="add mod">
          <ac:chgData name="Montse Ferré" userId="2bca9e45-7f42-4b03-8d96-5f39e0dfe1b1" providerId="ADAL" clId="{9B80CE37-52B9-40FC-B0AB-7824A1EA0A3A}" dt="2023-06-15T07:10:48.441" v="102"/>
          <ac:spMkLst>
            <pc:docMk/>
            <pc:sldMk cId="0" sldId="825"/>
            <ac:spMk id="2" creationId="{1FB7E402-C91F-6CF8-D150-63DB7BADA375}"/>
          </ac:spMkLst>
        </pc:spChg>
        <pc:spChg chg="mod">
          <ac:chgData name="Montse Ferré" userId="2bca9e45-7f42-4b03-8d96-5f39e0dfe1b1" providerId="ADAL" clId="{9B80CE37-52B9-40FC-B0AB-7824A1EA0A3A}" dt="2023-06-15T08:00:46.840" v="501" actId="20577"/>
          <ac:spMkLst>
            <pc:docMk/>
            <pc:sldMk cId="0" sldId="825"/>
            <ac:spMk id="7" creationId="{2F9F8CC6-7910-55EE-442A-EBDD60061C21}"/>
          </ac:spMkLst>
        </pc:spChg>
      </pc:sldChg>
      <pc:sldChg chg="addSp modSp mod">
        <pc:chgData name="Montse Ferré" userId="2bca9e45-7f42-4b03-8d96-5f39e0dfe1b1" providerId="ADAL" clId="{9B80CE37-52B9-40FC-B0AB-7824A1EA0A3A}" dt="2023-06-15T07:09:45.886" v="101" actId="207"/>
        <pc:sldMkLst>
          <pc:docMk/>
          <pc:sldMk cId="2173830387" sldId="1586"/>
        </pc:sldMkLst>
        <pc:spChg chg="add mod">
          <ac:chgData name="Montse Ferré" userId="2bca9e45-7f42-4b03-8d96-5f39e0dfe1b1" providerId="ADAL" clId="{9B80CE37-52B9-40FC-B0AB-7824A1EA0A3A}" dt="2023-06-15T07:09:45.886" v="101" actId="207"/>
          <ac:spMkLst>
            <pc:docMk/>
            <pc:sldMk cId="2173830387" sldId="1586"/>
            <ac:spMk id="2" creationId="{66338FB0-67BC-64A8-D228-C8A667FFF44D}"/>
          </ac:spMkLst>
        </pc:spChg>
        <pc:picChg chg="mod">
          <ac:chgData name="Montse Ferré" userId="2bca9e45-7f42-4b03-8d96-5f39e0dfe1b1" providerId="ADAL" clId="{9B80CE37-52B9-40FC-B0AB-7824A1EA0A3A}" dt="2023-06-15T07:09:35.381" v="100" actId="554"/>
          <ac:picMkLst>
            <pc:docMk/>
            <pc:sldMk cId="2173830387" sldId="1586"/>
            <ac:picMk id="17" creationId="{0A47B6DC-14BD-55B6-44F9-AF1E08145E11}"/>
          </ac:picMkLst>
        </pc:picChg>
      </pc:sldChg>
      <pc:sldChg chg="modSp mod">
        <pc:chgData name="Montse Ferré" userId="2bca9e45-7f42-4b03-8d96-5f39e0dfe1b1" providerId="ADAL" clId="{9B80CE37-52B9-40FC-B0AB-7824A1EA0A3A}" dt="2023-06-15T08:17:37.982" v="1002" actId="20577"/>
        <pc:sldMkLst>
          <pc:docMk/>
          <pc:sldMk cId="1885768658" sldId="1891"/>
        </pc:sldMkLst>
        <pc:spChg chg="mod">
          <ac:chgData name="Montse Ferré" userId="2bca9e45-7f42-4b03-8d96-5f39e0dfe1b1" providerId="ADAL" clId="{9B80CE37-52B9-40FC-B0AB-7824A1EA0A3A}" dt="2023-06-15T08:17:37.982" v="1002" actId="20577"/>
          <ac:spMkLst>
            <pc:docMk/>
            <pc:sldMk cId="1885768658" sldId="1891"/>
            <ac:spMk id="5" creationId="{3C434BE7-2458-F865-C7E4-68210169E9E1}"/>
          </ac:spMkLst>
        </pc:spChg>
      </pc:sldChg>
      <pc:sldChg chg="delSp modSp mod">
        <pc:chgData name="Montse Ferré" userId="2bca9e45-7f42-4b03-8d96-5f39e0dfe1b1" providerId="ADAL" clId="{9B80CE37-52B9-40FC-B0AB-7824A1EA0A3A}" dt="2023-06-15T08:08:17.553" v="678" actId="1038"/>
        <pc:sldMkLst>
          <pc:docMk/>
          <pc:sldMk cId="1152232067" sldId="1935"/>
        </pc:sldMkLst>
        <pc:spChg chg="del">
          <ac:chgData name="Montse Ferré" userId="2bca9e45-7f42-4b03-8d96-5f39e0dfe1b1" providerId="ADAL" clId="{9B80CE37-52B9-40FC-B0AB-7824A1EA0A3A}" dt="2023-06-15T08:07:17.824" v="508" actId="478"/>
          <ac:spMkLst>
            <pc:docMk/>
            <pc:sldMk cId="1152232067" sldId="1935"/>
            <ac:spMk id="7" creationId="{2794D620-15A6-04DF-8C4B-18865CC250A3}"/>
          </ac:spMkLst>
        </pc:spChg>
        <pc:spChg chg="mod">
          <ac:chgData name="Montse Ferré" userId="2bca9e45-7f42-4b03-8d96-5f39e0dfe1b1" providerId="ADAL" clId="{9B80CE37-52B9-40FC-B0AB-7824A1EA0A3A}" dt="2023-06-15T08:08:17.553" v="678" actId="1038"/>
          <ac:spMkLst>
            <pc:docMk/>
            <pc:sldMk cId="1152232067" sldId="1935"/>
            <ac:spMk id="11" creationId="{AC0604B2-FFE2-89CE-EC73-EFD6A58D793E}"/>
          </ac:spMkLst>
        </pc:spChg>
        <pc:graphicFrameChg chg="mod">
          <ac:chgData name="Montse Ferré" userId="2bca9e45-7f42-4b03-8d96-5f39e0dfe1b1" providerId="ADAL" clId="{9B80CE37-52B9-40FC-B0AB-7824A1EA0A3A}" dt="2023-06-15T08:08:09.371" v="615" actId="1076"/>
          <ac:graphicFrameMkLst>
            <pc:docMk/>
            <pc:sldMk cId="1152232067" sldId="1935"/>
            <ac:graphicFrameMk id="5" creationId="{3006DC2A-8F4F-DD16-09C3-3D8A784F83DA}"/>
          </ac:graphicFrameMkLst>
        </pc:graphicFrameChg>
        <pc:graphicFrameChg chg="del">
          <ac:chgData name="Montse Ferré" userId="2bca9e45-7f42-4b03-8d96-5f39e0dfe1b1" providerId="ADAL" clId="{9B80CE37-52B9-40FC-B0AB-7824A1EA0A3A}" dt="2023-06-15T08:07:17.824" v="508" actId="478"/>
          <ac:graphicFrameMkLst>
            <pc:docMk/>
            <pc:sldMk cId="1152232067" sldId="1935"/>
            <ac:graphicFrameMk id="6" creationId="{CEA1086C-74ED-11A9-5D93-041738C0B9F2}"/>
          </ac:graphicFrameMkLst>
        </pc:graphicFrameChg>
        <pc:graphicFrameChg chg="mod">
          <ac:chgData name="Montse Ferré" userId="2bca9e45-7f42-4b03-8d96-5f39e0dfe1b1" providerId="ADAL" clId="{9B80CE37-52B9-40FC-B0AB-7824A1EA0A3A}" dt="2023-06-15T08:08:17.553" v="678" actId="1038"/>
          <ac:graphicFrameMkLst>
            <pc:docMk/>
            <pc:sldMk cId="1152232067" sldId="1935"/>
            <ac:graphicFrameMk id="9" creationId="{9158005E-D30B-CA8A-080D-7D97A5EA4DF7}"/>
          </ac:graphicFrameMkLst>
        </pc:graphicFrameChg>
      </pc:sldChg>
      <pc:sldChg chg="delSp mod">
        <pc:chgData name="Montse Ferré" userId="2bca9e45-7f42-4b03-8d96-5f39e0dfe1b1" providerId="ADAL" clId="{9B80CE37-52B9-40FC-B0AB-7824A1EA0A3A}" dt="2023-06-15T08:09:12.041" v="684" actId="478"/>
        <pc:sldMkLst>
          <pc:docMk/>
          <pc:sldMk cId="2290689125" sldId="1936"/>
        </pc:sldMkLst>
        <pc:spChg chg="del">
          <ac:chgData name="Montse Ferré" userId="2bca9e45-7f42-4b03-8d96-5f39e0dfe1b1" providerId="ADAL" clId="{9B80CE37-52B9-40FC-B0AB-7824A1EA0A3A}" dt="2023-06-15T08:09:12.041" v="684" actId="478"/>
          <ac:spMkLst>
            <pc:docMk/>
            <pc:sldMk cId="2290689125" sldId="1936"/>
            <ac:spMk id="4" creationId="{831D7811-7BB9-B62B-B9C1-2F9AD1C82D1B}"/>
          </ac:spMkLst>
        </pc:spChg>
      </pc:sldChg>
      <pc:sldChg chg="modSp mod">
        <pc:chgData name="Montse Ferré" userId="2bca9e45-7f42-4b03-8d96-5f39e0dfe1b1" providerId="ADAL" clId="{9B80CE37-52B9-40FC-B0AB-7824A1EA0A3A}" dt="2023-06-15T08:01:02.880" v="503" actId="20577"/>
        <pc:sldMkLst>
          <pc:docMk/>
          <pc:sldMk cId="3896617309" sldId="1999"/>
        </pc:sldMkLst>
        <pc:spChg chg="mod">
          <ac:chgData name="Montse Ferré" userId="2bca9e45-7f42-4b03-8d96-5f39e0dfe1b1" providerId="ADAL" clId="{9B80CE37-52B9-40FC-B0AB-7824A1EA0A3A}" dt="2023-06-15T08:01:02.880" v="503" actId="20577"/>
          <ac:spMkLst>
            <pc:docMk/>
            <pc:sldMk cId="3896617309" sldId="1999"/>
            <ac:spMk id="2" creationId="{87938885-613C-1752-6E2C-412F74519C03}"/>
          </ac:spMkLst>
        </pc:spChg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879918415" sldId="2008"/>
        </pc:sldMkLst>
      </pc:sldChg>
      <pc:sldChg chg="addSp modSp del mod">
        <pc:chgData name="Montse Ferré" userId="2bca9e45-7f42-4b03-8d96-5f39e0dfe1b1" providerId="ADAL" clId="{9B80CE37-52B9-40FC-B0AB-7824A1EA0A3A}" dt="2023-06-15T07:59:56.937" v="492" actId="47"/>
        <pc:sldMkLst>
          <pc:docMk/>
          <pc:sldMk cId="568526222" sldId="2035"/>
        </pc:sldMkLst>
        <pc:spChg chg="add mod">
          <ac:chgData name="Montse Ferré" userId="2bca9e45-7f42-4b03-8d96-5f39e0dfe1b1" providerId="ADAL" clId="{9B80CE37-52B9-40FC-B0AB-7824A1EA0A3A}" dt="2023-06-15T07:26:07.608" v="433" actId="20577"/>
          <ac:spMkLst>
            <pc:docMk/>
            <pc:sldMk cId="568526222" sldId="2035"/>
            <ac:spMk id="3" creationId="{57982724-B949-627C-AF5D-F41BD612305B}"/>
          </ac:spMkLst>
        </pc:spChg>
        <pc:spChg chg="add mod">
          <ac:chgData name="Montse Ferré" userId="2bca9e45-7f42-4b03-8d96-5f39e0dfe1b1" providerId="ADAL" clId="{9B80CE37-52B9-40FC-B0AB-7824A1EA0A3A}" dt="2023-06-15T07:22:40.739" v="373" actId="13926"/>
          <ac:spMkLst>
            <pc:docMk/>
            <pc:sldMk cId="568526222" sldId="2035"/>
            <ac:spMk id="5" creationId="{EE3B7009-9F33-C326-C49B-3C0B6001F53D}"/>
          </ac:spMkLst>
        </pc:spChg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809527830" sldId="2036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3970710367" sldId="2038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3320725865" sldId="2040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1018141992" sldId="2041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4005894626" sldId="2042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4183381594" sldId="2043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1435241579" sldId="2044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2654531085" sldId="2046"/>
        </pc:sldMkLst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1476090007" sldId="2047"/>
        </pc:sldMkLst>
      </pc:sldChg>
      <pc:sldChg chg="modSp mod">
        <pc:chgData name="Montse Ferré" userId="2bca9e45-7f42-4b03-8d96-5f39e0dfe1b1" providerId="ADAL" clId="{9B80CE37-52B9-40FC-B0AB-7824A1EA0A3A}" dt="2023-06-15T08:05:22.921" v="507" actId="20577"/>
        <pc:sldMkLst>
          <pc:docMk/>
          <pc:sldMk cId="3974232614" sldId="2050"/>
        </pc:sldMkLst>
        <pc:spChg chg="mod">
          <ac:chgData name="Montse Ferré" userId="2bca9e45-7f42-4b03-8d96-5f39e0dfe1b1" providerId="ADAL" clId="{9B80CE37-52B9-40FC-B0AB-7824A1EA0A3A}" dt="2023-06-15T08:05:22.921" v="507" actId="20577"/>
          <ac:spMkLst>
            <pc:docMk/>
            <pc:sldMk cId="3974232614" sldId="2050"/>
            <ac:spMk id="5" creationId="{32F4A453-622A-352F-C50F-242E6761F11D}"/>
          </ac:spMkLst>
        </pc:spChg>
      </pc:sldChg>
      <pc:sldChg chg="modSp del mod">
        <pc:chgData name="Montse Ferré" userId="2bca9e45-7f42-4b03-8d96-5f39e0dfe1b1" providerId="ADAL" clId="{9B80CE37-52B9-40FC-B0AB-7824A1EA0A3A}" dt="2023-06-15T08:15:32.518" v="975" actId="47"/>
        <pc:sldMkLst>
          <pc:docMk/>
          <pc:sldMk cId="182997436" sldId="2056"/>
        </pc:sldMkLst>
        <pc:spChg chg="mod">
          <ac:chgData name="Montse Ferré" userId="2bca9e45-7f42-4b03-8d96-5f39e0dfe1b1" providerId="ADAL" clId="{9B80CE37-52B9-40FC-B0AB-7824A1EA0A3A}" dt="2023-06-15T08:15:24.436" v="971" actId="21"/>
          <ac:spMkLst>
            <pc:docMk/>
            <pc:sldMk cId="182997436" sldId="2056"/>
            <ac:spMk id="2" creationId="{D711FC69-511C-A978-358C-E2CF7F763F2E}"/>
          </ac:spMkLst>
        </pc:spChg>
      </pc:sldChg>
      <pc:sldChg chg="addSp delSp modSp mod">
        <pc:chgData name="Montse Ferré" userId="2bca9e45-7f42-4b03-8d96-5f39e0dfe1b1" providerId="ADAL" clId="{9B80CE37-52B9-40FC-B0AB-7824A1EA0A3A}" dt="2023-06-15T07:59:39.776" v="491" actId="20577"/>
        <pc:sldMkLst>
          <pc:docMk/>
          <pc:sldMk cId="1059896614" sldId="2063"/>
        </pc:sldMkLst>
        <pc:spChg chg="add del mod">
          <ac:chgData name="Montse Ferré" userId="2bca9e45-7f42-4b03-8d96-5f39e0dfe1b1" providerId="ADAL" clId="{9B80CE37-52B9-40FC-B0AB-7824A1EA0A3A}" dt="2023-06-15T07:56:50.437" v="457" actId="478"/>
          <ac:spMkLst>
            <pc:docMk/>
            <pc:sldMk cId="1059896614" sldId="2063"/>
            <ac:spMk id="25" creationId="{8DCF1B11-32CA-F902-4DCE-A1F8C8EA3971}"/>
          </ac:spMkLst>
        </pc:spChg>
        <pc:spChg chg="mod">
          <ac:chgData name="Montse Ferré" userId="2bca9e45-7f42-4b03-8d96-5f39e0dfe1b1" providerId="ADAL" clId="{9B80CE37-52B9-40FC-B0AB-7824A1EA0A3A}" dt="2023-06-15T07:59:39.776" v="491" actId="20577"/>
          <ac:spMkLst>
            <pc:docMk/>
            <pc:sldMk cId="1059896614" sldId="2063"/>
            <ac:spMk id="30" creationId="{3668C8B6-C4FF-EB68-0663-109D584E8140}"/>
          </ac:spMkLst>
        </pc:spChg>
        <pc:spChg chg="mod">
          <ac:chgData name="Montse Ferré" userId="2bca9e45-7f42-4b03-8d96-5f39e0dfe1b1" providerId="ADAL" clId="{9B80CE37-52B9-40FC-B0AB-7824A1EA0A3A}" dt="2023-06-15T07:19:22.122" v="110" actId="20577"/>
          <ac:spMkLst>
            <pc:docMk/>
            <pc:sldMk cId="1059896614" sldId="2063"/>
            <ac:spMk id="43" creationId="{CF92DA85-25CF-C045-D0F1-8E363AD6C2EE}"/>
          </ac:spMkLst>
        </pc:spChg>
        <pc:graphicFrameChg chg="modGraphic">
          <ac:chgData name="Montse Ferré" userId="2bca9e45-7f42-4b03-8d96-5f39e0dfe1b1" providerId="ADAL" clId="{9B80CE37-52B9-40FC-B0AB-7824A1EA0A3A}" dt="2023-06-15T07:19:25.206" v="111" actId="20577"/>
          <ac:graphicFrameMkLst>
            <pc:docMk/>
            <pc:sldMk cId="1059896614" sldId="2063"/>
            <ac:graphicFrameMk id="8" creationId="{9B93E17A-9966-49E6-0C7C-7C710383234C}"/>
          </ac:graphicFrameMkLst>
        </pc:graphicFrameChg>
      </pc:sldChg>
      <pc:sldChg chg="del">
        <pc:chgData name="Montse Ferré" userId="2bca9e45-7f42-4b03-8d96-5f39e0dfe1b1" providerId="ADAL" clId="{9B80CE37-52B9-40FC-B0AB-7824A1EA0A3A}" dt="2023-06-15T07:59:56.937" v="492" actId="47"/>
        <pc:sldMkLst>
          <pc:docMk/>
          <pc:sldMk cId="2546954382" sldId="2064"/>
        </pc:sldMkLst>
      </pc:sldChg>
      <pc:sldChg chg="modSp add mod">
        <pc:chgData name="Montse Ferré" userId="2bca9e45-7f42-4b03-8d96-5f39e0dfe1b1" providerId="ADAL" clId="{9B80CE37-52B9-40FC-B0AB-7824A1EA0A3A}" dt="2023-06-15T08:18:37.378" v="1004" actId="20577"/>
        <pc:sldMkLst>
          <pc:docMk/>
          <pc:sldMk cId="1695480616" sldId="2073"/>
        </pc:sldMkLst>
        <pc:spChg chg="mod">
          <ac:chgData name="Montse Ferré" userId="2bca9e45-7f42-4b03-8d96-5f39e0dfe1b1" providerId="ADAL" clId="{9B80CE37-52B9-40FC-B0AB-7824A1EA0A3A}" dt="2023-06-15T08:18:37.378" v="1004" actId="20577"/>
          <ac:spMkLst>
            <pc:docMk/>
            <pc:sldMk cId="1695480616" sldId="2073"/>
            <ac:spMk id="5" creationId="{3C434BE7-2458-F865-C7E4-68210169E9E1}"/>
          </ac:spMkLst>
        </pc:spChg>
      </pc:sldChg>
    </pc:docChg>
  </pc:docChgLst>
  <pc:docChgLst>
    <pc:chgData name="Lluis Jimenez" userId="441e01f4-aa84-4ddb-ba72-5e6ce7c5bbaf" providerId="ADAL" clId="{530E8B7A-8552-4A47-BED4-20934900CDC6}"/>
    <pc:docChg chg="modSld">
      <pc:chgData name="Lluis Jimenez" userId="441e01f4-aa84-4ddb-ba72-5e6ce7c5bbaf" providerId="ADAL" clId="{530E8B7A-8552-4A47-BED4-20934900CDC6}" dt="2023-05-23T06:12:45.011" v="3" actId="27918"/>
      <pc:docMkLst>
        <pc:docMk/>
      </pc:docMkLst>
      <pc:sldChg chg="mod">
        <pc:chgData name="Lluis Jimenez" userId="441e01f4-aa84-4ddb-ba72-5e6ce7c5bbaf" providerId="ADAL" clId="{530E8B7A-8552-4A47-BED4-20934900CDC6}" dt="2023-05-23T06:12:45.011" v="3" actId="27918"/>
        <pc:sldMkLst>
          <pc:docMk/>
          <pc:sldMk cId="1152232067" sldId="1935"/>
        </pc:sldMkLst>
      </pc:sldChg>
      <pc:sldChg chg="mod">
        <pc:chgData name="Lluis Jimenez" userId="441e01f4-aa84-4ddb-ba72-5e6ce7c5bbaf" providerId="ADAL" clId="{530E8B7A-8552-4A47-BED4-20934900CDC6}" dt="2023-05-22T12:17:22.364" v="1" actId="27918"/>
        <pc:sldMkLst>
          <pc:docMk/>
          <pc:sldMk cId="1642248753" sldId="1940"/>
        </pc:sldMkLst>
      </pc:sldChg>
    </pc:docChg>
  </pc:docChgLst>
  <pc:docChgLst>
    <pc:chgData name="Montse Ferré" userId="2bca9e45-7f42-4b03-8d96-5f39e0dfe1b1" providerId="ADAL" clId="{2979B972-BAAB-4688-A296-67B54689BFAC}"/>
    <pc:docChg chg="undo redo custSel addSld delSld modSld modMainMaster">
      <pc:chgData name="Montse Ferré" userId="2bca9e45-7f42-4b03-8d96-5f39e0dfe1b1" providerId="ADAL" clId="{2979B972-BAAB-4688-A296-67B54689BFAC}" dt="2023-05-19T10:45:53.058" v="560"/>
      <pc:docMkLst>
        <pc:docMk/>
      </pc:docMkLst>
      <pc:sldChg chg="addSp modSp mod">
        <pc:chgData name="Montse Ferré" userId="2bca9e45-7f42-4b03-8d96-5f39e0dfe1b1" providerId="ADAL" clId="{2979B972-BAAB-4688-A296-67B54689BFAC}" dt="2023-05-19T10:27:52.775" v="101" actId="790"/>
        <pc:sldMkLst>
          <pc:docMk/>
          <pc:sldMk cId="0" sldId="825"/>
        </pc:sldMkLst>
        <pc:spChg chg="add mod">
          <ac:chgData name="Montse Ferré" userId="2bca9e45-7f42-4b03-8d96-5f39e0dfe1b1" providerId="ADAL" clId="{2979B972-BAAB-4688-A296-67B54689BFAC}" dt="2023-05-19T10:27:20.917" v="48" actId="20577"/>
          <ac:spMkLst>
            <pc:docMk/>
            <pc:sldMk cId="0" sldId="825"/>
            <ac:spMk id="2" creationId="{670FD3E1-C624-3FA4-AC0C-065CD5872684}"/>
          </ac:spMkLst>
        </pc:spChg>
        <pc:spChg chg="add mod">
          <ac:chgData name="Montse Ferré" userId="2bca9e45-7f42-4b03-8d96-5f39e0dfe1b1" providerId="ADAL" clId="{2979B972-BAAB-4688-A296-67B54689BFAC}" dt="2023-05-19T10:27:52.775" v="101" actId="790"/>
          <ac:spMkLst>
            <pc:docMk/>
            <pc:sldMk cId="0" sldId="825"/>
            <ac:spMk id="3" creationId="{B1C92F3C-58C4-8F74-321E-34F159EBF746}"/>
          </ac:spMkLst>
        </pc:spChg>
      </pc:sldChg>
      <pc:sldChg chg="addSp modSp mod">
        <pc:chgData name="Montse Ferré" userId="2bca9e45-7f42-4b03-8d96-5f39e0dfe1b1" providerId="ADAL" clId="{2979B972-BAAB-4688-A296-67B54689BFAC}" dt="2023-05-19T10:28:45.937" v="134" actId="1076"/>
        <pc:sldMkLst>
          <pc:docMk/>
          <pc:sldMk cId="62954349" sldId="1552"/>
        </pc:sldMkLst>
        <pc:spChg chg="add mod">
          <ac:chgData name="Montse Ferré" userId="2bca9e45-7f42-4b03-8d96-5f39e0dfe1b1" providerId="ADAL" clId="{2979B972-BAAB-4688-A296-67B54689BFAC}" dt="2023-05-19T10:28:45.937" v="134" actId="1076"/>
          <ac:spMkLst>
            <pc:docMk/>
            <pc:sldMk cId="62954349" sldId="1552"/>
            <ac:spMk id="3" creationId="{2983B58A-8329-DCFD-7968-45D0DAB68504}"/>
          </ac:spMkLst>
        </pc:spChg>
      </pc:sldChg>
      <pc:sldChg chg="addSp modSp mod">
        <pc:chgData name="Montse Ferré" userId="2bca9e45-7f42-4b03-8d96-5f39e0dfe1b1" providerId="ADAL" clId="{2979B972-BAAB-4688-A296-67B54689BFAC}" dt="2023-05-19T10:27:07.677" v="31" actId="20577"/>
        <pc:sldMkLst>
          <pc:docMk/>
          <pc:sldMk cId="2173830387" sldId="1586"/>
        </pc:sldMkLst>
        <pc:spChg chg="add mod">
          <ac:chgData name="Montse Ferré" userId="2bca9e45-7f42-4b03-8d96-5f39e0dfe1b1" providerId="ADAL" clId="{2979B972-BAAB-4688-A296-67B54689BFAC}" dt="2023-05-19T10:27:07.677" v="31" actId="20577"/>
          <ac:spMkLst>
            <pc:docMk/>
            <pc:sldMk cId="2173830387" sldId="1586"/>
            <ac:spMk id="2" creationId="{CEEB3EE1-1C0A-74E2-C875-FC7FF0E9D827}"/>
          </ac:spMkLst>
        </pc:spChg>
      </pc:sldChg>
      <pc:sldChg chg="addSp modSp mod">
        <pc:chgData name="Montse Ferré" userId="2bca9e45-7f42-4b03-8d96-5f39e0dfe1b1" providerId="ADAL" clId="{2979B972-BAAB-4688-A296-67B54689BFAC}" dt="2023-05-19T10:45:49.417" v="558" actId="20577"/>
        <pc:sldMkLst>
          <pc:docMk/>
          <pc:sldMk cId="1885768658" sldId="1891"/>
        </pc:sldMkLst>
        <pc:spChg chg="add mod">
          <ac:chgData name="Montse Ferré" userId="2bca9e45-7f42-4b03-8d96-5f39e0dfe1b1" providerId="ADAL" clId="{2979B972-BAAB-4688-A296-67B54689BFAC}" dt="2023-05-19T10:45:49.417" v="558" actId="20577"/>
          <ac:spMkLst>
            <pc:docMk/>
            <pc:sldMk cId="1885768658" sldId="1891"/>
            <ac:spMk id="2" creationId="{BD2DEC35-CA80-2D31-0CA0-F920B2985B66}"/>
          </ac:spMkLst>
        </pc:spChg>
      </pc:sldChg>
      <pc:sldChg chg="addSp modSp mod">
        <pc:chgData name="Montse Ferré" userId="2bca9e45-7f42-4b03-8d96-5f39e0dfe1b1" providerId="ADAL" clId="{2979B972-BAAB-4688-A296-67B54689BFAC}" dt="2023-05-19T10:36:20.632" v="306" actId="20577"/>
        <pc:sldMkLst>
          <pc:docMk/>
          <pc:sldMk cId="418612014" sldId="1901"/>
        </pc:sldMkLst>
        <pc:spChg chg="add mod">
          <ac:chgData name="Montse Ferré" userId="2bca9e45-7f42-4b03-8d96-5f39e0dfe1b1" providerId="ADAL" clId="{2979B972-BAAB-4688-A296-67B54689BFAC}" dt="2023-05-19T10:36:20.632" v="306" actId="20577"/>
          <ac:spMkLst>
            <pc:docMk/>
            <pc:sldMk cId="418612014" sldId="1901"/>
            <ac:spMk id="2" creationId="{3B5CA526-E1D7-5E37-5C98-FBFF9926A370}"/>
          </ac:spMkLst>
        </pc:spChg>
      </pc:sldChg>
      <pc:sldChg chg="addSp modSp">
        <pc:chgData name="Montse Ferré" userId="2bca9e45-7f42-4b03-8d96-5f39e0dfe1b1" providerId="ADAL" clId="{2979B972-BAAB-4688-A296-67B54689BFAC}" dt="2023-05-19T10:37:10.096" v="318"/>
        <pc:sldMkLst>
          <pc:docMk/>
          <pc:sldMk cId="2726132238" sldId="1912"/>
        </pc:sldMkLst>
        <pc:spChg chg="add mod">
          <ac:chgData name="Montse Ferré" userId="2bca9e45-7f42-4b03-8d96-5f39e0dfe1b1" providerId="ADAL" clId="{2979B972-BAAB-4688-A296-67B54689BFAC}" dt="2023-05-19T10:37:10.096" v="318"/>
          <ac:spMkLst>
            <pc:docMk/>
            <pc:sldMk cId="2726132238" sldId="1912"/>
            <ac:spMk id="4" creationId="{B1DC8EB2-6060-7D4D-F258-032B9FE5B6C5}"/>
          </ac:spMkLst>
        </pc:spChg>
      </pc:sldChg>
      <pc:sldChg chg="addSp delSp modSp mod">
        <pc:chgData name="Montse Ferré" userId="2bca9e45-7f42-4b03-8d96-5f39e0dfe1b1" providerId="ADAL" clId="{2979B972-BAAB-4688-A296-67B54689BFAC}" dt="2023-05-19T10:38:55.664" v="338"/>
        <pc:sldMkLst>
          <pc:docMk/>
          <pc:sldMk cId="3123616412" sldId="1916"/>
        </pc:sldMkLst>
        <pc:spChg chg="add del mod">
          <ac:chgData name="Montse Ferré" userId="2bca9e45-7f42-4b03-8d96-5f39e0dfe1b1" providerId="ADAL" clId="{2979B972-BAAB-4688-A296-67B54689BFAC}" dt="2023-05-19T10:38:50.696" v="337" actId="478"/>
          <ac:spMkLst>
            <pc:docMk/>
            <pc:sldMk cId="3123616412" sldId="1916"/>
            <ac:spMk id="4" creationId="{70CEF786-3DAD-EC19-FEE4-E4F3571A664C}"/>
          </ac:spMkLst>
        </pc:spChg>
        <pc:spChg chg="add mod">
          <ac:chgData name="Montse Ferré" userId="2bca9e45-7f42-4b03-8d96-5f39e0dfe1b1" providerId="ADAL" clId="{2979B972-BAAB-4688-A296-67B54689BFAC}" dt="2023-05-19T10:38:55.664" v="338"/>
          <ac:spMkLst>
            <pc:docMk/>
            <pc:sldMk cId="3123616412" sldId="1916"/>
            <ac:spMk id="5" creationId="{1BF82F2D-7E8C-83A0-65CB-DEB29AD72FE3}"/>
          </ac:spMkLst>
        </pc:spChg>
      </pc:sldChg>
      <pc:sldChg chg="addSp modSp">
        <pc:chgData name="Montse Ferré" userId="2bca9e45-7f42-4b03-8d96-5f39e0dfe1b1" providerId="ADAL" clId="{2979B972-BAAB-4688-A296-67B54689BFAC}" dt="2023-05-19T10:45:36.617" v="527"/>
        <pc:sldMkLst>
          <pc:docMk/>
          <pc:sldMk cId="4012167547" sldId="1917"/>
        </pc:sldMkLst>
        <pc:spChg chg="add mod">
          <ac:chgData name="Montse Ferré" userId="2bca9e45-7f42-4b03-8d96-5f39e0dfe1b1" providerId="ADAL" clId="{2979B972-BAAB-4688-A296-67B54689BFAC}" dt="2023-05-19T10:45:36.617" v="527"/>
          <ac:spMkLst>
            <pc:docMk/>
            <pc:sldMk cId="4012167547" sldId="1917"/>
            <ac:spMk id="2" creationId="{6BBCC7B3-F8AE-5879-CA51-B85F8C7548BD}"/>
          </ac:spMkLst>
        </pc:spChg>
      </pc:sldChg>
      <pc:sldChg chg="addSp modSp mod">
        <pc:chgData name="Montse Ferré" userId="2bca9e45-7f42-4b03-8d96-5f39e0dfe1b1" providerId="ADAL" clId="{2979B972-BAAB-4688-A296-67B54689BFAC}" dt="2023-05-19T10:44:52.528" v="517" actId="20577"/>
        <pc:sldMkLst>
          <pc:docMk/>
          <pc:sldMk cId="3062682436" sldId="1925"/>
        </pc:sldMkLst>
        <pc:spChg chg="add mod">
          <ac:chgData name="Montse Ferré" userId="2bca9e45-7f42-4b03-8d96-5f39e0dfe1b1" providerId="ADAL" clId="{2979B972-BAAB-4688-A296-67B54689BFAC}" dt="2023-05-19T10:44:52.528" v="517" actId="20577"/>
          <ac:spMkLst>
            <pc:docMk/>
            <pc:sldMk cId="3062682436" sldId="1925"/>
            <ac:spMk id="3" creationId="{04179DA0-CEE1-4E0B-BB27-CF6F806A67A5}"/>
          </ac:spMkLst>
        </pc:spChg>
      </pc:sldChg>
      <pc:sldChg chg="addSp modSp">
        <pc:chgData name="Montse Ferré" userId="2bca9e45-7f42-4b03-8d96-5f39e0dfe1b1" providerId="ADAL" clId="{2979B972-BAAB-4688-A296-67B54689BFAC}" dt="2023-05-19T10:44:26.494" v="490"/>
        <pc:sldMkLst>
          <pc:docMk/>
          <pc:sldMk cId="3168022551" sldId="1928"/>
        </pc:sldMkLst>
        <pc:spChg chg="add mod">
          <ac:chgData name="Montse Ferré" userId="2bca9e45-7f42-4b03-8d96-5f39e0dfe1b1" providerId="ADAL" clId="{2979B972-BAAB-4688-A296-67B54689BFAC}" dt="2023-05-19T10:44:26.494" v="490"/>
          <ac:spMkLst>
            <pc:docMk/>
            <pc:sldMk cId="3168022551" sldId="1928"/>
            <ac:spMk id="3" creationId="{5EFBC9A3-397F-47B4-9E43-899D9202A569}"/>
          </ac:spMkLst>
        </pc:spChg>
      </pc:sldChg>
      <pc:sldChg chg="addSp modSp">
        <pc:chgData name="Montse Ferré" userId="2bca9e45-7f42-4b03-8d96-5f39e0dfe1b1" providerId="ADAL" clId="{2979B972-BAAB-4688-A296-67B54689BFAC}" dt="2023-05-19T10:39:09.069" v="340"/>
        <pc:sldMkLst>
          <pc:docMk/>
          <pc:sldMk cId="1790861304" sldId="1930"/>
        </pc:sldMkLst>
        <pc:spChg chg="add mod">
          <ac:chgData name="Montse Ferré" userId="2bca9e45-7f42-4b03-8d96-5f39e0dfe1b1" providerId="ADAL" clId="{2979B972-BAAB-4688-A296-67B54689BFAC}" dt="2023-05-19T10:39:09.069" v="340"/>
          <ac:spMkLst>
            <pc:docMk/>
            <pc:sldMk cId="1790861304" sldId="1930"/>
            <ac:spMk id="5" creationId="{E7CEC2F1-BD3B-175D-C6FE-44711F22FBBC}"/>
          </ac:spMkLst>
        </pc:spChg>
      </pc:sldChg>
      <pc:sldChg chg="addSp modSp">
        <pc:chgData name="Montse Ferré" userId="2bca9e45-7f42-4b03-8d96-5f39e0dfe1b1" providerId="ADAL" clId="{2979B972-BAAB-4688-A296-67B54689BFAC}" dt="2023-05-19T10:37:07.613" v="317"/>
        <pc:sldMkLst>
          <pc:docMk/>
          <pc:sldMk cId="2601956939" sldId="1931"/>
        </pc:sldMkLst>
        <pc:spChg chg="add mod">
          <ac:chgData name="Montse Ferré" userId="2bca9e45-7f42-4b03-8d96-5f39e0dfe1b1" providerId="ADAL" clId="{2979B972-BAAB-4688-A296-67B54689BFAC}" dt="2023-05-19T10:37:07.613" v="317"/>
          <ac:spMkLst>
            <pc:docMk/>
            <pc:sldMk cId="2601956939" sldId="1931"/>
            <ac:spMk id="6" creationId="{4F0D4799-4F0B-958B-A79D-A20CC9D5AB18}"/>
          </ac:spMkLst>
        </pc:spChg>
      </pc:sldChg>
      <pc:sldChg chg="addSp modSp">
        <pc:chgData name="Montse Ferré" userId="2bca9e45-7f42-4b03-8d96-5f39e0dfe1b1" providerId="ADAL" clId="{2979B972-BAAB-4688-A296-67B54689BFAC}" dt="2023-05-19T10:45:33.538" v="525"/>
        <pc:sldMkLst>
          <pc:docMk/>
          <pc:sldMk cId="1152232067" sldId="1935"/>
        </pc:sldMkLst>
        <pc:spChg chg="add mod">
          <ac:chgData name="Montse Ferré" userId="2bca9e45-7f42-4b03-8d96-5f39e0dfe1b1" providerId="ADAL" clId="{2979B972-BAAB-4688-A296-67B54689BFAC}" dt="2023-05-19T10:45:33.538" v="525"/>
          <ac:spMkLst>
            <pc:docMk/>
            <pc:sldMk cId="1152232067" sldId="1935"/>
            <ac:spMk id="3" creationId="{4225A994-030B-B05A-97C2-62B1DD1E722C}"/>
          </ac:spMkLst>
        </pc:spChg>
      </pc:sldChg>
      <pc:sldChg chg="addSp modSp">
        <pc:chgData name="Montse Ferré" userId="2bca9e45-7f42-4b03-8d96-5f39e0dfe1b1" providerId="ADAL" clId="{2979B972-BAAB-4688-A296-67B54689BFAC}" dt="2023-05-19T10:45:35.357" v="526"/>
        <pc:sldMkLst>
          <pc:docMk/>
          <pc:sldMk cId="2290689125" sldId="1936"/>
        </pc:sldMkLst>
        <pc:spChg chg="add mod">
          <ac:chgData name="Montse Ferré" userId="2bca9e45-7f42-4b03-8d96-5f39e0dfe1b1" providerId="ADAL" clId="{2979B972-BAAB-4688-A296-67B54689BFAC}" dt="2023-05-19T10:45:35.357" v="526"/>
          <ac:spMkLst>
            <pc:docMk/>
            <pc:sldMk cId="2290689125" sldId="1936"/>
            <ac:spMk id="4" creationId="{C796B0BE-C6A1-F34F-8148-8E957C8D6A65}"/>
          </ac:spMkLst>
        </pc:spChg>
      </pc:sldChg>
      <pc:sldChg chg="addSp modSp">
        <pc:chgData name="Montse Ferré" userId="2bca9e45-7f42-4b03-8d96-5f39e0dfe1b1" providerId="ADAL" clId="{2979B972-BAAB-4688-A296-67B54689BFAC}" dt="2023-05-19T10:44:28.531" v="491"/>
        <pc:sldMkLst>
          <pc:docMk/>
          <pc:sldMk cId="672203351" sldId="1938"/>
        </pc:sldMkLst>
        <pc:spChg chg="add mod">
          <ac:chgData name="Montse Ferré" userId="2bca9e45-7f42-4b03-8d96-5f39e0dfe1b1" providerId="ADAL" clId="{2979B972-BAAB-4688-A296-67B54689BFAC}" dt="2023-05-19T10:44:28.531" v="491"/>
          <ac:spMkLst>
            <pc:docMk/>
            <pc:sldMk cId="672203351" sldId="1938"/>
            <ac:spMk id="5" creationId="{0AA43D27-D68E-1680-A2CE-7246B0594C7C}"/>
          </ac:spMkLst>
        </pc:spChg>
      </pc:sldChg>
      <pc:sldChg chg="addSp modSp">
        <pc:chgData name="Montse Ferré" userId="2bca9e45-7f42-4b03-8d96-5f39e0dfe1b1" providerId="ADAL" clId="{2979B972-BAAB-4688-A296-67B54689BFAC}" dt="2023-05-19T10:45:26.826" v="523"/>
        <pc:sldMkLst>
          <pc:docMk/>
          <pc:sldMk cId="1642248753" sldId="1940"/>
        </pc:sldMkLst>
        <pc:spChg chg="add mod">
          <ac:chgData name="Montse Ferré" userId="2bca9e45-7f42-4b03-8d96-5f39e0dfe1b1" providerId="ADAL" clId="{2979B972-BAAB-4688-A296-67B54689BFAC}" dt="2023-05-19T10:45:26.826" v="523"/>
          <ac:spMkLst>
            <pc:docMk/>
            <pc:sldMk cId="1642248753" sldId="1940"/>
            <ac:spMk id="4" creationId="{5893A591-30EC-750D-59ED-55F9EE02DA85}"/>
          </ac:spMkLst>
        </pc:spChg>
      </pc:sldChg>
      <pc:sldChg chg="addSp modSp">
        <pc:chgData name="Montse Ferré" userId="2bca9e45-7f42-4b03-8d96-5f39e0dfe1b1" providerId="ADAL" clId="{2979B972-BAAB-4688-A296-67B54689BFAC}" dt="2023-05-19T10:45:30.733" v="524"/>
        <pc:sldMkLst>
          <pc:docMk/>
          <pc:sldMk cId="1879052508" sldId="1941"/>
        </pc:sldMkLst>
        <pc:spChg chg="add mod">
          <ac:chgData name="Montse Ferré" userId="2bca9e45-7f42-4b03-8d96-5f39e0dfe1b1" providerId="ADAL" clId="{2979B972-BAAB-4688-A296-67B54689BFAC}" dt="2023-05-19T10:45:30.733" v="524"/>
          <ac:spMkLst>
            <pc:docMk/>
            <pc:sldMk cId="1879052508" sldId="1941"/>
            <ac:spMk id="6" creationId="{B6430CFE-C409-7267-84E9-11E425BF8537}"/>
          </ac:spMkLst>
        </pc:spChg>
      </pc:sldChg>
      <pc:sldChg chg="addSp modSp mod">
        <pc:chgData name="Montse Ferré" userId="2bca9e45-7f42-4b03-8d96-5f39e0dfe1b1" providerId="ADAL" clId="{2979B972-BAAB-4688-A296-67B54689BFAC}" dt="2023-05-19T10:44:18.082" v="489" actId="20577"/>
        <pc:sldMkLst>
          <pc:docMk/>
          <pc:sldMk cId="1083404102" sldId="1985"/>
        </pc:sldMkLst>
        <pc:spChg chg="add mod">
          <ac:chgData name="Montse Ferré" userId="2bca9e45-7f42-4b03-8d96-5f39e0dfe1b1" providerId="ADAL" clId="{2979B972-BAAB-4688-A296-67B54689BFAC}" dt="2023-05-19T10:44:18.082" v="489" actId="20577"/>
          <ac:spMkLst>
            <pc:docMk/>
            <pc:sldMk cId="1083404102" sldId="1985"/>
            <ac:spMk id="4" creationId="{97B60CCE-6280-9B0D-6169-408E72A515C8}"/>
          </ac:spMkLst>
        </pc:spChg>
      </pc:sldChg>
      <pc:sldChg chg="addSp modSp">
        <pc:chgData name="Montse Ferré" userId="2bca9e45-7f42-4b03-8d96-5f39e0dfe1b1" providerId="ADAL" clId="{2979B972-BAAB-4688-A296-67B54689BFAC}" dt="2023-05-19T10:45:16.154" v="521"/>
        <pc:sldMkLst>
          <pc:docMk/>
          <pc:sldMk cId="2268905300" sldId="1987"/>
        </pc:sldMkLst>
        <pc:spChg chg="add mod">
          <ac:chgData name="Montse Ferré" userId="2bca9e45-7f42-4b03-8d96-5f39e0dfe1b1" providerId="ADAL" clId="{2979B972-BAAB-4688-A296-67B54689BFAC}" dt="2023-05-19T10:45:16.154" v="521"/>
          <ac:spMkLst>
            <pc:docMk/>
            <pc:sldMk cId="2268905300" sldId="1987"/>
            <ac:spMk id="4" creationId="{950EEC42-721F-0EA1-919E-D6BB59D69BF1}"/>
          </ac:spMkLst>
        </pc:spChg>
      </pc:sldChg>
      <pc:sldChg chg="addSp modSp">
        <pc:chgData name="Montse Ferré" userId="2bca9e45-7f42-4b03-8d96-5f39e0dfe1b1" providerId="ADAL" clId="{2979B972-BAAB-4688-A296-67B54689BFAC}" dt="2023-05-19T10:45:18.146" v="522"/>
        <pc:sldMkLst>
          <pc:docMk/>
          <pc:sldMk cId="765551592" sldId="1990"/>
        </pc:sldMkLst>
        <pc:spChg chg="add mod">
          <ac:chgData name="Montse Ferré" userId="2bca9e45-7f42-4b03-8d96-5f39e0dfe1b1" providerId="ADAL" clId="{2979B972-BAAB-4688-A296-67B54689BFAC}" dt="2023-05-19T10:45:18.146" v="522"/>
          <ac:spMkLst>
            <pc:docMk/>
            <pc:sldMk cId="765551592" sldId="1990"/>
            <ac:spMk id="4" creationId="{D48D530F-2BC2-C4FE-8EAF-461A87AC2FDF}"/>
          </ac:spMkLst>
        </pc:spChg>
      </pc:sldChg>
      <pc:sldChg chg="addSp delSp modSp mod">
        <pc:chgData name="Montse Ferré" userId="2bca9e45-7f42-4b03-8d96-5f39e0dfe1b1" providerId="ADAL" clId="{2979B972-BAAB-4688-A296-67B54689BFAC}" dt="2023-05-19T10:34:39.188" v="277" actId="1076"/>
        <pc:sldMkLst>
          <pc:docMk/>
          <pc:sldMk cId="3975631523" sldId="1995"/>
        </pc:sldMkLst>
        <pc:spChg chg="add mod ord">
          <ac:chgData name="Montse Ferré" userId="2bca9e45-7f42-4b03-8d96-5f39e0dfe1b1" providerId="ADAL" clId="{2979B972-BAAB-4688-A296-67B54689BFAC}" dt="2023-05-19T10:34:39.188" v="277" actId="1076"/>
          <ac:spMkLst>
            <pc:docMk/>
            <pc:sldMk cId="3975631523" sldId="1995"/>
            <ac:spMk id="2" creationId="{B85CE327-748E-97CE-2FFC-34063BD1E1C8}"/>
          </ac:spMkLst>
        </pc:spChg>
        <pc:picChg chg="add mod">
          <ac:chgData name="Montse Ferré" userId="2bca9e45-7f42-4b03-8d96-5f39e0dfe1b1" providerId="ADAL" clId="{2979B972-BAAB-4688-A296-67B54689BFAC}" dt="2023-05-19T10:34:29.223" v="275" actId="1036"/>
          <ac:picMkLst>
            <pc:docMk/>
            <pc:sldMk cId="3975631523" sldId="1995"/>
            <ac:picMk id="7" creationId="{C72F90A3-2C07-C7A0-883B-7FA0E9370C4D}"/>
          </ac:picMkLst>
        </pc:picChg>
        <pc:picChg chg="del mod">
          <ac:chgData name="Montse Ferré" userId="2bca9e45-7f42-4b03-8d96-5f39e0dfe1b1" providerId="ADAL" clId="{2979B972-BAAB-4688-A296-67B54689BFAC}" dt="2023-05-19T10:34:24.200" v="243" actId="478"/>
          <ac:picMkLst>
            <pc:docMk/>
            <pc:sldMk cId="3975631523" sldId="1995"/>
            <ac:picMk id="8" creationId="{DDAA8840-85B0-2A5D-E3C5-8E9A6295E16D}"/>
          </ac:picMkLst>
        </pc:picChg>
      </pc:sldChg>
      <pc:sldChg chg="addSp modSp mod">
        <pc:chgData name="Montse Ferré" userId="2bca9e45-7f42-4b03-8d96-5f39e0dfe1b1" providerId="ADAL" clId="{2979B972-BAAB-4688-A296-67B54689BFAC}" dt="2023-05-19T10:37:23.241" v="335" actId="20577"/>
        <pc:sldMkLst>
          <pc:docMk/>
          <pc:sldMk cId="3523664514" sldId="2004"/>
        </pc:sldMkLst>
        <pc:spChg chg="add mod">
          <ac:chgData name="Montse Ferré" userId="2bca9e45-7f42-4b03-8d96-5f39e0dfe1b1" providerId="ADAL" clId="{2979B972-BAAB-4688-A296-67B54689BFAC}" dt="2023-05-19T10:37:23.241" v="335" actId="20577"/>
          <ac:spMkLst>
            <pc:docMk/>
            <pc:sldMk cId="3523664514" sldId="2004"/>
            <ac:spMk id="2" creationId="{551870A8-E652-5243-8901-80149E9ACDB8}"/>
          </ac:spMkLst>
        </pc:spChg>
      </pc:sldChg>
      <pc:sldChg chg="addSp modSp">
        <pc:chgData name="Montse Ferré" userId="2bca9e45-7f42-4b03-8d96-5f39e0dfe1b1" providerId="ADAL" clId="{2979B972-BAAB-4688-A296-67B54689BFAC}" dt="2023-05-19T10:39:18.200" v="341"/>
        <pc:sldMkLst>
          <pc:docMk/>
          <pc:sldMk cId="1113857903" sldId="2011"/>
        </pc:sldMkLst>
        <pc:spChg chg="add mod">
          <ac:chgData name="Montse Ferré" userId="2bca9e45-7f42-4b03-8d96-5f39e0dfe1b1" providerId="ADAL" clId="{2979B972-BAAB-4688-A296-67B54689BFAC}" dt="2023-05-19T10:39:18.200" v="341"/>
          <ac:spMkLst>
            <pc:docMk/>
            <pc:sldMk cId="1113857903" sldId="2011"/>
            <ac:spMk id="2" creationId="{920A1F55-471A-70DC-7FC4-A8BD99A07019}"/>
          </ac:spMkLst>
        </pc:spChg>
      </pc:sldChg>
      <pc:sldChg chg="addSp modSp">
        <pc:chgData name="Montse Ferré" userId="2bca9e45-7f42-4b03-8d96-5f39e0dfe1b1" providerId="ADAL" clId="{2979B972-BAAB-4688-A296-67B54689BFAC}" dt="2023-05-19T10:39:03.765" v="339"/>
        <pc:sldMkLst>
          <pc:docMk/>
          <pc:sldMk cId="4278773310" sldId="2021"/>
        </pc:sldMkLst>
        <pc:spChg chg="add mod">
          <ac:chgData name="Montse Ferré" userId="2bca9e45-7f42-4b03-8d96-5f39e0dfe1b1" providerId="ADAL" clId="{2979B972-BAAB-4688-A296-67B54689BFAC}" dt="2023-05-19T10:39:03.765" v="339"/>
          <ac:spMkLst>
            <pc:docMk/>
            <pc:sldMk cId="4278773310" sldId="2021"/>
            <ac:spMk id="4" creationId="{97A0908A-73C3-35FE-8D65-D3A5FD7D91CC}"/>
          </ac:spMkLst>
        </pc:spChg>
      </pc:sldChg>
      <pc:sldChg chg="addSp modSp mod">
        <pc:chgData name="Montse Ferré" userId="2bca9e45-7f42-4b03-8d96-5f39e0dfe1b1" providerId="ADAL" clId="{2979B972-BAAB-4688-A296-67B54689BFAC}" dt="2023-05-19T10:43:20.865" v="474" actId="1076"/>
        <pc:sldMkLst>
          <pc:docMk/>
          <pc:sldMk cId="568526222" sldId="2035"/>
        </pc:sldMkLst>
        <pc:spChg chg="add mod">
          <ac:chgData name="Montse Ferré" userId="2bca9e45-7f42-4b03-8d96-5f39e0dfe1b1" providerId="ADAL" clId="{2979B972-BAAB-4688-A296-67B54689BFAC}" dt="2023-05-19T10:43:20.865" v="474" actId="1076"/>
          <ac:spMkLst>
            <pc:docMk/>
            <pc:sldMk cId="568526222" sldId="2035"/>
            <ac:spMk id="3" creationId="{79D02E5A-DCC9-D188-DFE5-E4104CE5E597}"/>
          </ac:spMkLst>
        </pc:spChg>
      </pc:sldChg>
      <pc:sldChg chg="addSp modSp">
        <pc:chgData name="Montse Ferré" userId="2bca9e45-7f42-4b03-8d96-5f39e0dfe1b1" providerId="ADAL" clId="{2979B972-BAAB-4688-A296-67B54689BFAC}" dt="2023-05-19T10:43:34.417" v="475"/>
        <pc:sldMkLst>
          <pc:docMk/>
          <pc:sldMk cId="809527830" sldId="2036"/>
        </pc:sldMkLst>
        <pc:spChg chg="add mod">
          <ac:chgData name="Montse Ferré" userId="2bca9e45-7f42-4b03-8d96-5f39e0dfe1b1" providerId="ADAL" clId="{2979B972-BAAB-4688-A296-67B54689BFAC}" dt="2023-05-19T10:43:34.417" v="475"/>
          <ac:spMkLst>
            <pc:docMk/>
            <pc:sldMk cId="809527830" sldId="2036"/>
            <ac:spMk id="3" creationId="{4AA1D30A-7958-A83A-0B3A-89C02083B139}"/>
          </ac:spMkLst>
        </pc:spChg>
      </pc:sldChg>
      <pc:sldChg chg="addSp modSp">
        <pc:chgData name="Montse Ferré" userId="2bca9e45-7f42-4b03-8d96-5f39e0dfe1b1" providerId="ADAL" clId="{2979B972-BAAB-4688-A296-67B54689BFAC}" dt="2023-05-19T10:43:36.586" v="476"/>
        <pc:sldMkLst>
          <pc:docMk/>
          <pc:sldMk cId="1271756414" sldId="2037"/>
        </pc:sldMkLst>
        <pc:spChg chg="add mod">
          <ac:chgData name="Montse Ferré" userId="2bca9e45-7f42-4b03-8d96-5f39e0dfe1b1" providerId="ADAL" clId="{2979B972-BAAB-4688-A296-67B54689BFAC}" dt="2023-05-19T10:43:36.586" v="476"/>
          <ac:spMkLst>
            <pc:docMk/>
            <pc:sldMk cId="1271756414" sldId="2037"/>
            <ac:spMk id="3" creationId="{AAE44C93-42B6-6E68-D817-3F86CC73D0CA}"/>
          </ac:spMkLst>
        </pc:spChg>
      </pc:sldChg>
      <pc:sldChg chg="addSp modSp">
        <pc:chgData name="Montse Ferré" userId="2bca9e45-7f42-4b03-8d96-5f39e0dfe1b1" providerId="ADAL" clId="{2979B972-BAAB-4688-A296-67B54689BFAC}" dt="2023-05-19T10:43:38.111" v="477"/>
        <pc:sldMkLst>
          <pc:docMk/>
          <pc:sldMk cId="3970710367" sldId="2038"/>
        </pc:sldMkLst>
        <pc:spChg chg="add mod">
          <ac:chgData name="Montse Ferré" userId="2bca9e45-7f42-4b03-8d96-5f39e0dfe1b1" providerId="ADAL" clId="{2979B972-BAAB-4688-A296-67B54689BFAC}" dt="2023-05-19T10:43:38.111" v="477"/>
          <ac:spMkLst>
            <pc:docMk/>
            <pc:sldMk cId="3970710367" sldId="2038"/>
            <ac:spMk id="4" creationId="{F3A44ABE-B143-EC2C-BB8B-A7D73802BC86}"/>
          </ac:spMkLst>
        </pc:spChg>
      </pc:sldChg>
      <pc:sldChg chg="addSp modSp">
        <pc:chgData name="Montse Ferré" userId="2bca9e45-7f42-4b03-8d96-5f39e0dfe1b1" providerId="ADAL" clId="{2979B972-BAAB-4688-A296-67B54689BFAC}" dt="2023-05-19T10:43:39.496" v="478"/>
        <pc:sldMkLst>
          <pc:docMk/>
          <pc:sldMk cId="1505493415" sldId="2039"/>
        </pc:sldMkLst>
        <pc:spChg chg="add mod">
          <ac:chgData name="Montse Ferré" userId="2bca9e45-7f42-4b03-8d96-5f39e0dfe1b1" providerId="ADAL" clId="{2979B972-BAAB-4688-A296-67B54689BFAC}" dt="2023-05-19T10:43:39.496" v="478"/>
          <ac:spMkLst>
            <pc:docMk/>
            <pc:sldMk cId="1505493415" sldId="2039"/>
            <ac:spMk id="4" creationId="{648C9BC3-6576-F71B-8897-2228DE267203}"/>
          </ac:spMkLst>
        </pc:spChg>
      </pc:sldChg>
      <pc:sldChg chg="addSp modSp">
        <pc:chgData name="Montse Ferré" userId="2bca9e45-7f42-4b03-8d96-5f39e0dfe1b1" providerId="ADAL" clId="{2979B972-BAAB-4688-A296-67B54689BFAC}" dt="2023-05-19T10:43:41.320" v="479"/>
        <pc:sldMkLst>
          <pc:docMk/>
          <pc:sldMk cId="3320725865" sldId="2040"/>
        </pc:sldMkLst>
        <pc:spChg chg="add mod">
          <ac:chgData name="Montse Ferré" userId="2bca9e45-7f42-4b03-8d96-5f39e0dfe1b1" providerId="ADAL" clId="{2979B972-BAAB-4688-A296-67B54689BFAC}" dt="2023-05-19T10:43:41.320" v="479"/>
          <ac:spMkLst>
            <pc:docMk/>
            <pc:sldMk cId="3320725865" sldId="2040"/>
            <ac:spMk id="2" creationId="{BC5437BE-6DD2-EDAD-F70B-7E44939AD8BD}"/>
          </ac:spMkLst>
        </pc:spChg>
      </pc:sldChg>
      <pc:sldChg chg="addSp modSp">
        <pc:chgData name="Montse Ferré" userId="2bca9e45-7f42-4b03-8d96-5f39e0dfe1b1" providerId="ADAL" clId="{2979B972-BAAB-4688-A296-67B54689BFAC}" dt="2023-05-19T10:43:42.721" v="480"/>
        <pc:sldMkLst>
          <pc:docMk/>
          <pc:sldMk cId="1018141992" sldId="2041"/>
        </pc:sldMkLst>
        <pc:spChg chg="add mod">
          <ac:chgData name="Montse Ferré" userId="2bca9e45-7f42-4b03-8d96-5f39e0dfe1b1" providerId="ADAL" clId="{2979B972-BAAB-4688-A296-67B54689BFAC}" dt="2023-05-19T10:43:42.721" v="480"/>
          <ac:spMkLst>
            <pc:docMk/>
            <pc:sldMk cId="1018141992" sldId="2041"/>
            <ac:spMk id="2" creationId="{FF9545FF-D408-0448-507F-1F24BB2F6418}"/>
          </ac:spMkLst>
        </pc:spChg>
      </pc:sldChg>
      <pc:sldChg chg="addSp modSp">
        <pc:chgData name="Montse Ferré" userId="2bca9e45-7f42-4b03-8d96-5f39e0dfe1b1" providerId="ADAL" clId="{2979B972-BAAB-4688-A296-67B54689BFAC}" dt="2023-05-19T10:43:44.294" v="481"/>
        <pc:sldMkLst>
          <pc:docMk/>
          <pc:sldMk cId="4005894626" sldId="2042"/>
        </pc:sldMkLst>
        <pc:spChg chg="add mod">
          <ac:chgData name="Montse Ferré" userId="2bca9e45-7f42-4b03-8d96-5f39e0dfe1b1" providerId="ADAL" clId="{2979B972-BAAB-4688-A296-67B54689BFAC}" dt="2023-05-19T10:43:44.294" v="481"/>
          <ac:spMkLst>
            <pc:docMk/>
            <pc:sldMk cId="4005894626" sldId="2042"/>
            <ac:spMk id="4" creationId="{40923A34-4228-A0BF-D772-79A4959B52F9}"/>
          </ac:spMkLst>
        </pc:spChg>
      </pc:sldChg>
      <pc:sldChg chg="addSp modSp">
        <pc:chgData name="Montse Ferré" userId="2bca9e45-7f42-4b03-8d96-5f39e0dfe1b1" providerId="ADAL" clId="{2979B972-BAAB-4688-A296-67B54689BFAC}" dt="2023-05-19T10:43:51.862" v="483"/>
        <pc:sldMkLst>
          <pc:docMk/>
          <pc:sldMk cId="4183381594" sldId="2043"/>
        </pc:sldMkLst>
        <pc:spChg chg="add mod">
          <ac:chgData name="Montse Ferré" userId="2bca9e45-7f42-4b03-8d96-5f39e0dfe1b1" providerId="ADAL" clId="{2979B972-BAAB-4688-A296-67B54689BFAC}" dt="2023-05-19T10:43:51.862" v="483"/>
          <ac:spMkLst>
            <pc:docMk/>
            <pc:sldMk cId="4183381594" sldId="2043"/>
            <ac:spMk id="2" creationId="{B0800944-8750-4960-AE00-DB3C779DBED1}"/>
          </ac:spMkLst>
        </pc:spChg>
      </pc:sldChg>
      <pc:sldChg chg="addSp modSp">
        <pc:chgData name="Montse Ferré" userId="2bca9e45-7f42-4b03-8d96-5f39e0dfe1b1" providerId="ADAL" clId="{2979B972-BAAB-4688-A296-67B54689BFAC}" dt="2023-05-19T10:43:55.707" v="484"/>
        <pc:sldMkLst>
          <pc:docMk/>
          <pc:sldMk cId="1435241579" sldId="2044"/>
        </pc:sldMkLst>
        <pc:spChg chg="add mod">
          <ac:chgData name="Montse Ferré" userId="2bca9e45-7f42-4b03-8d96-5f39e0dfe1b1" providerId="ADAL" clId="{2979B972-BAAB-4688-A296-67B54689BFAC}" dt="2023-05-19T10:43:55.707" v="484"/>
          <ac:spMkLst>
            <pc:docMk/>
            <pc:sldMk cId="1435241579" sldId="2044"/>
            <ac:spMk id="2" creationId="{10773E18-9948-F45E-A3AA-308CC2A9D83F}"/>
          </ac:spMkLst>
        </pc:spChg>
      </pc:sldChg>
      <pc:sldChg chg="addSp modSp">
        <pc:chgData name="Montse Ferré" userId="2bca9e45-7f42-4b03-8d96-5f39e0dfe1b1" providerId="ADAL" clId="{2979B972-BAAB-4688-A296-67B54689BFAC}" dt="2023-05-19T10:43:56.624" v="485"/>
        <pc:sldMkLst>
          <pc:docMk/>
          <pc:sldMk cId="1210802115" sldId="2045"/>
        </pc:sldMkLst>
        <pc:spChg chg="add mod">
          <ac:chgData name="Montse Ferré" userId="2bca9e45-7f42-4b03-8d96-5f39e0dfe1b1" providerId="ADAL" clId="{2979B972-BAAB-4688-A296-67B54689BFAC}" dt="2023-05-19T10:43:56.624" v="485"/>
          <ac:spMkLst>
            <pc:docMk/>
            <pc:sldMk cId="1210802115" sldId="2045"/>
            <ac:spMk id="2" creationId="{A870892E-1194-E54B-9101-F3674E82BAFF}"/>
          </ac:spMkLst>
        </pc:spChg>
      </pc:sldChg>
      <pc:sldChg chg="addSp modSp">
        <pc:chgData name="Montse Ferré" userId="2bca9e45-7f42-4b03-8d96-5f39e0dfe1b1" providerId="ADAL" clId="{2979B972-BAAB-4688-A296-67B54689BFAC}" dt="2023-05-19T10:43:57.366" v="486"/>
        <pc:sldMkLst>
          <pc:docMk/>
          <pc:sldMk cId="2654531085" sldId="2046"/>
        </pc:sldMkLst>
        <pc:spChg chg="add mod">
          <ac:chgData name="Montse Ferré" userId="2bca9e45-7f42-4b03-8d96-5f39e0dfe1b1" providerId="ADAL" clId="{2979B972-BAAB-4688-A296-67B54689BFAC}" dt="2023-05-19T10:43:57.366" v="486"/>
          <ac:spMkLst>
            <pc:docMk/>
            <pc:sldMk cId="2654531085" sldId="2046"/>
            <ac:spMk id="2" creationId="{7BEC4093-F674-44A7-F287-93EBB26CB17B}"/>
          </ac:spMkLst>
        </pc:spChg>
      </pc:sldChg>
      <pc:sldChg chg="addSp modSp">
        <pc:chgData name="Montse Ferré" userId="2bca9e45-7f42-4b03-8d96-5f39e0dfe1b1" providerId="ADAL" clId="{2979B972-BAAB-4688-A296-67B54689BFAC}" dt="2023-05-19T10:43:58.305" v="487"/>
        <pc:sldMkLst>
          <pc:docMk/>
          <pc:sldMk cId="1476090007" sldId="2047"/>
        </pc:sldMkLst>
        <pc:spChg chg="add mod">
          <ac:chgData name="Montse Ferré" userId="2bca9e45-7f42-4b03-8d96-5f39e0dfe1b1" providerId="ADAL" clId="{2979B972-BAAB-4688-A296-67B54689BFAC}" dt="2023-05-19T10:43:58.305" v="487"/>
          <ac:spMkLst>
            <pc:docMk/>
            <pc:sldMk cId="1476090007" sldId="2047"/>
            <ac:spMk id="2" creationId="{38813892-EE24-F2B9-B0C3-FAC417192BD9}"/>
          </ac:spMkLst>
        </pc:spChg>
      </pc:sldChg>
      <pc:sldChg chg="addSp modSp">
        <pc:chgData name="Montse Ferré" userId="2bca9e45-7f42-4b03-8d96-5f39e0dfe1b1" providerId="ADAL" clId="{2979B972-BAAB-4688-A296-67B54689BFAC}" dt="2023-05-19T10:44:59.033" v="518"/>
        <pc:sldMkLst>
          <pc:docMk/>
          <pc:sldMk cId="1323687808" sldId="2049"/>
        </pc:sldMkLst>
        <pc:spChg chg="add mod">
          <ac:chgData name="Montse Ferré" userId="2bca9e45-7f42-4b03-8d96-5f39e0dfe1b1" providerId="ADAL" clId="{2979B972-BAAB-4688-A296-67B54689BFAC}" dt="2023-05-19T10:44:59.033" v="518"/>
          <ac:spMkLst>
            <pc:docMk/>
            <pc:sldMk cId="1323687808" sldId="2049"/>
            <ac:spMk id="2" creationId="{7A3E9686-789C-9631-D446-42D57343125B}"/>
          </ac:spMkLst>
        </pc:spChg>
      </pc:sldChg>
      <pc:sldChg chg="addSp modSp">
        <pc:chgData name="Montse Ferré" userId="2bca9e45-7f42-4b03-8d96-5f39e0dfe1b1" providerId="ADAL" clId="{2979B972-BAAB-4688-A296-67B54689BFAC}" dt="2023-05-19T10:45:13.291" v="520"/>
        <pc:sldMkLst>
          <pc:docMk/>
          <pc:sldMk cId="3974232614" sldId="2050"/>
        </pc:sldMkLst>
        <pc:spChg chg="add mod">
          <ac:chgData name="Montse Ferré" userId="2bca9e45-7f42-4b03-8d96-5f39e0dfe1b1" providerId="ADAL" clId="{2979B972-BAAB-4688-A296-67B54689BFAC}" dt="2023-05-19T10:45:13.291" v="520"/>
          <ac:spMkLst>
            <pc:docMk/>
            <pc:sldMk cId="3974232614" sldId="2050"/>
            <ac:spMk id="2" creationId="{961117C9-5FED-3FAA-6CF2-2DA76917D9D3}"/>
          </ac:spMkLst>
        </pc:spChg>
      </pc:sldChg>
      <pc:sldChg chg="addSp modSp">
        <pc:chgData name="Montse Ferré" userId="2bca9e45-7f42-4b03-8d96-5f39e0dfe1b1" providerId="ADAL" clId="{2979B972-BAAB-4688-A296-67B54689BFAC}" dt="2023-05-19T10:45:11.901" v="519"/>
        <pc:sldMkLst>
          <pc:docMk/>
          <pc:sldMk cId="632052069" sldId="2051"/>
        </pc:sldMkLst>
        <pc:spChg chg="add mod">
          <ac:chgData name="Montse Ferré" userId="2bca9e45-7f42-4b03-8d96-5f39e0dfe1b1" providerId="ADAL" clId="{2979B972-BAAB-4688-A296-67B54689BFAC}" dt="2023-05-19T10:45:11.901" v="519"/>
          <ac:spMkLst>
            <pc:docMk/>
            <pc:sldMk cId="632052069" sldId="2051"/>
            <ac:spMk id="2" creationId="{0DCE684D-B992-BBDA-3CFD-BFF2CDAB7D85}"/>
          </ac:spMkLst>
        </pc:spChg>
      </pc:sldChg>
      <pc:sldChg chg="addSp modSp mod">
        <pc:chgData name="Montse Ferré" userId="2bca9e45-7f42-4b03-8d96-5f39e0dfe1b1" providerId="ADAL" clId="{2979B972-BAAB-4688-A296-67B54689BFAC}" dt="2023-05-19T10:36:46.707" v="316" actId="790"/>
        <pc:sldMkLst>
          <pc:docMk/>
          <pc:sldMk cId="3133955489" sldId="2054"/>
        </pc:sldMkLst>
        <pc:spChg chg="add mod">
          <ac:chgData name="Montse Ferré" userId="2bca9e45-7f42-4b03-8d96-5f39e0dfe1b1" providerId="ADAL" clId="{2979B972-BAAB-4688-A296-67B54689BFAC}" dt="2023-05-19T10:36:46.707" v="316" actId="790"/>
          <ac:spMkLst>
            <pc:docMk/>
            <pc:sldMk cId="3133955489" sldId="2054"/>
            <ac:spMk id="5" creationId="{D0F4A239-0DAF-1DD6-EE3D-7B2EB93D3048}"/>
          </ac:spMkLst>
        </pc:spChg>
      </pc:sldChg>
      <pc:sldChg chg="addSp modSp">
        <pc:chgData name="Montse Ferré" userId="2bca9e45-7f42-4b03-8d96-5f39e0dfe1b1" providerId="ADAL" clId="{2979B972-BAAB-4688-A296-67B54689BFAC}" dt="2023-05-19T10:45:51.754" v="559"/>
        <pc:sldMkLst>
          <pc:docMk/>
          <pc:sldMk cId="182997436" sldId="2056"/>
        </pc:sldMkLst>
        <pc:spChg chg="add mod">
          <ac:chgData name="Montse Ferré" userId="2bca9e45-7f42-4b03-8d96-5f39e0dfe1b1" providerId="ADAL" clId="{2979B972-BAAB-4688-A296-67B54689BFAC}" dt="2023-05-19T10:45:51.754" v="559"/>
          <ac:spMkLst>
            <pc:docMk/>
            <pc:sldMk cId="182997436" sldId="2056"/>
            <ac:spMk id="3" creationId="{317B423D-B041-6911-3CB3-C4B53388B853}"/>
          </ac:spMkLst>
        </pc:spChg>
      </pc:sldChg>
      <pc:sldChg chg="addSp modSp">
        <pc:chgData name="Montse Ferré" userId="2bca9e45-7f42-4b03-8d96-5f39e0dfe1b1" providerId="ADAL" clId="{2979B972-BAAB-4688-A296-67B54689BFAC}" dt="2023-05-19T10:45:53.058" v="560"/>
        <pc:sldMkLst>
          <pc:docMk/>
          <pc:sldMk cId="1493777460" sldId="2057"/>
        </pc:sldMkLst>
        <pc:spChg chg="add mod">
          <ac:chgData name="Montse Ferré" userId="2bca9e45-7f42-4b03-8d96-5f39e0dfe1b1" providerId="ADAL" clId="{2979B972-BAAB-4688-A296-67B54689BFAC}" dt="2023-05-19T10:45:53.058" v="560"/>
          <ac:spMkLst>
            <pc:docMk/>
            <pc:sldMk cId="1493777460" sldId="2057"/>
            <ac:spMk id="3" creationId="{537B435A-036F-E212-DC4F-8B5CA9F1A571}"/>
          </ac:spMkLst>
        </pc:spChg>
      </pc:sldChg>
      <pc:sldChg chg="addSp modSp mod">
        <pc:chgData name="Montse Ferré" userId="2bca9e45-7f42-4b03-8d96-5f39e0dfe1b1" providerId="ADAL" clId="{2979B972-BAAB-4688-A296-67B54689BFAC}" dt="2023-05-19T10:29:13.332" v="165" actId="20577"/>
        <pc:sldMkLst>
          <pc:docMk/>
          <pc:sldMk cId="1777543728" sldId="2058"/>
        </pc:sldMkLst>
        <pc:spChg chg="add mod">
          <ac:chgData name="Montse Ferré" userId="2bca9e45-7f42-4b03-8d96-5f39e0dfe1b1" providerId="ADAL" clId="{2979B972-BAAB-4688-A296-67B54689BFAC}" dt="2023-05-19T10:29:13.332" v="165" actId="20577"/>
          <ac:spMkLst>
            <pc:docMk/>
            <pc:sldMk cId="1777543728" sldId="2058"/>
            <ac:spMk id="2" creationId="{031C7839-1361-57C1-51DC-BF5929DAE008}"/>
          </ac:spMkLst>
        </pc:spChg>
      </pc:sldChg>
      <pc:sldChg chg="addSp modSp mod">
        <pc:chgData name="Montse Ferré" userId="2bca9e45-7f42-4b03-8d96-5f39e0dfe1b1" providerId="ADAL" clId="{2979B972-BAAB-4688-A296-67B54689BFAC}" dt="2023-05-19T10:29:45.669" v="179" actId="20577"/>
        <pc:sldMkLst>
          <pc:docMk/>
          <pc:sldMk cId="548592340" sldId="2059"/>
        </pc:sldMkLst>
        <pc:spChg chg="add mod">
          <ac:chgData name="Montse Ferré" userId="2bca9e45-7f42-4b03-8d96-5f39e0dfe1b1" providerId="ADAL" clId="{2979B972-BAAB-4688-A296-67B54689BFAC}" dt="2023-05-19T10:29:45.669" v="179" actId="20577"/>
          <ac:spMkLst>
            <pc:docMk/>
            <pc:sldMk cId="548592340" sldId="2059"/>
            <ac:spMk id="5" creationId="{45A259D1-06D2-EF6C-C2D7-CA944864BD35}"/>
          </ac:spMkLst>
        </pc:spChg>
      </pc:sldChg>
      <pc:sldChg chg="addSp modSp mod">
        <pc:chgData name="Montse Ferré" userId="2bca9e45-7f42-4b03-8d96-5f39e0dfe1b1" providerId="ADAL" clId="{2979B972-BAAB-4688-A296-67B54689BFAC}" dt="2023-05-19T10:35:32.271" v="283" actId="27918"/>
        <pc:sldMkLst>
          <pc:docMk/>
          <pc:sldMk cId="1059896614" sldId="2063"/>
        </pc:sldMkLst>
        <pc:spChg chg="add mod">
          <ac:chgData name="Montse Ferré" userId="2bca9e45-7f42-4b03-8d96-5f39e0dfe1b1" providerId="ADAL" clId="{2979B972-BAAB-4688-A296-67B54689BFAC}" dt="2023-05-19T10:31:48.462" v="235" actId="1076"/>
          <ac:spMkLst>
            <pc:docMk/>
            <pc:sldMk cId="1059896614" sldId="2063"/>
            <ac:spMk id="25" creationId="{4A078011-E918-BE9F-36F4-1F3C312AB1F7}"/>
          </ac:spMkLst>
        </pc:spChg>
        <pc:graphicFrameChg chg="mod">
          <ac:chgData name="Montse Ferré" userId="2bca9e45-7f42-4b03-8d96-5f39e0dfe1b1" providerId="ADAL" clId="{2979B972-BAAB-4688-A296-67B54689BFAC}" dt="2023-05-19T10:31:43.448" v="233"/>
          <ac:graphicFrameMkLst>
            <pc:docMk/>
            <pc:sldMk cId="1059896614" sldId="2063"/>
            <ac:graphicFrameMk id="44" creationId="{AE03EB47-EEC8-775B-8D23-B7C5E0E3D720}"/>
          </ac:graphicFrameMkLst>
        </pc:graphicFrameChg>
      </pc:sldChg>
      <pc:sldChg chg="addSp modSp">
        <pc:chgData name="Montse Ferré" userId="2bca9e45-7f42-4b03-8d96-5f39e0dfe1b1" providerId="ADAL" clId="{2979B972-BAAB-4688-A296-67B54689BFAC}" dt="2023-05-19T10:43:45.587" v="482"/>
        <pc:sldMkLst>
          <pc:docMk/>
          <pc:sldMk cId="2546954382" sldId="2064"/>
        </pc:sldMkLst>
        <pc:spChg chg="add mod">
          <ac:chgData name="Montse Ferré" userId="2bca9e45-7f42-4b03-8d96-5f39e0dfe1b1" providerId="ADAL" clId="{2979B972-BAAB-4688-A296-67B54689BFAC}" dt="2023-05-19T10:43:45.587" v="482"/>
          <ac:spMkLst>
            <pc:docMk/>
            <pc:sldMk cId="2546954382" sldId="2064"/>
            <ac:spMk id="4" creationId="{E414810C-58AE-8B5D-4F21-7429F1DC3F8D}"/>
          </ac:spMkLst>
        </pc:spChg>
      </pc:sldChg>
      <pc:sldChg chg="addSp modSp">
        <pc:chgData name="Montse Ferré" userId="2bca9e45-7f42-4b03-8d96-5f39e0dfe1b1" providerId="ADAL" clId="{2979B972-BAAB-4688-A296-67B54689BFAC}" dt="2023-05-19T10:44:30.073" v="492"/>
        <pc:sldMkLst>
          <pc:docMk/>
          <pc:sldMk cId="3059271432" sldId="2065"/>
        </pc:sldMkLst>
        <pc:spChg chg="add mod">
          <ac:chgData name="Montse Ferré" userId="2bca9e45-7f42-4b03-8d96-5f39e0dfe1b1" providerId="ADAL" clId="{2979B972-BAAB-4688-A296-67B54689BFAC}" dt="2023-05-19T10:44:30.073" v="492"/>
          <ac:spMkLst>
            <pc:docMk/>
            <pc:sldMk cId="3059271432" sldId="2065"/>
            <ac:spMk id="4" creationId="{95F99EC3-3CDF-2EE0-E35F-EAA2156A0A20}"/>
          </ac:spMkLst>
        </pc:spChg>
      </pc:sldChg>
      <pc:sldChg chg="add del">
        <pc:chgData name="Montse Ferré" userId="2bca9e45-7f42-4b03-8d96-5f39e0dfe1b1" providerId="ADAL" clId="{2979B972-BAAB-4688-A296-67B54689BFAC}" dt="2023-05-19T10:36:03.053" v="285"/>
        <pc:sldMkLst>
          <pc:docMk/>
          <pc:sldMk cId="805081476" sldId="2066"/>
        </pc:sldMkLst>
      </pc:sldChg>
      <pc:sldMasterChg chg="modSp mod">
        <pc:chgData name="Montse Ferré" userId="2bca9e45-7f42-4b03-8d96-5f39e0dfe1b1" providerId="ADAL" clId="{2979B972-BAAB-4688-A296-67B54689BFAC}" dt="2023-05-19T10:28:11.260" v="127" actId="20577"/>
        <pc:sldMasterMkLst>
          <pc:docMk/>
          <pc:sldMasterMk cId="2850445317" sldId="2147483653"/>
        </pc:sldMasterMkLst>
        <pc:spChg chg="mod">
          <ac:chgData name="Montse Ferré" userId="2bca9e45-7f42-4b03-8d96-5f39e0dfe1b1" providerId="ADAL" clId="{2979B972-BAAB-4688-A296-67B54689BFAC}" dt="2023-05-19T10:28:11.260" v="127" actId="20577"/>
          <ac:spMkLst>
            <pc:docMk/>
            <pc:sldMasterMk cId="2850445317" sldId="2147483653"/>
            <ac:spMk id="7" creationId="{68791E8B-477C-44F8-9742-5A0CF6B0C6E9}"/>
          </ac:spMkLst>
        </pc:spChg>
      </pc:sldMasterChg>
    </pc:docChg>
  </pc:docChgLst>
  <pc:docChgLst>
    <pc:chgData name="Montse Ferré" userId="2bca9e45-7f42-4b03-8d96-5f39e0dfe1b1" providerId="ADAL" clId="{39D57D28-6A87-4689-AF53-586259DCB93F}"/>
    <pc:docChg chg="custSel addSld delSld modSld">
      <pc:chgData name="Montse Ferré" userId="2bca9e45-7f42-4b03-8d96-5f39e0dfe1b1" providerId="ADAL" clId="{39D57D28-6A87-4689-AF53-586259DCB93F}" dt="2023-06-08T10:38:27.352" v="965" actId="20577"/>
      <pc:docMkLst>
        <pc:docMk/>
      </pc:docMkLst>
      <pc:sldChg chg="addSp delSp modSp mod">
        <pc:chgData name="Montse Ferré" userId="2bca9e45-7f42-4b03-8d96-5f39e0dfe1b1" providerId="ADAL" clId="{39D57D28-6A87-4689-AF53-586259DCB93F}" dt="2023-06-08T10:38:27.352" v="965" actId="20577"/>
        <pc:sldMkLst>
          <pc:docMk/>
          <pc:sldMk cId="0" sldId="825"/>
        </pc:sldMkLst>
        <pc:spChg chg="add del mod">
          <ac:chgData name="Montse Ferré" userId="2bca9e45-7f42-4b03-8d96-5f39e0dfe1b1" providerId="ADAL" clId="{39D57D28-6A87-4689-AF53-586259DCB93F}" dt="2023-06-08T10:38:09.055" v="945" actId="478"/>
          <ac:spMkLst>
            <pc:docMk/>
            <pc:sldMk cId="0" sldId="825"/>
            <ac:spMk id="2" creationId="{7F2EE7E8-DE0F-8000-4992-09834CB070E7}"/>
          </ac:spMkLst>
        </pc:spChg>
        <pc:spChg chg="mod">
          <ac:chgData name="Montse Ferré" userId="2bca9e45-7f42-4b03-8d96-5f39e0dfe1b1" providerId="ADAL" clId="{39D57D28-6A87-4689-AF53-586259DCB93F}" dt="2023-06-08T10:38:27.352" v="965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">
        <pc:chgData name="Montse Ferré" userId="2bca9e45-7f42-4b03-8d96-5f39e0dfe1b1" providerId="ADAL" clId="{39D57D28-6A87-4689-AF53-586259DCB93F}" dt="2023-06-08T09:33:08.159" v="0" actId="478"/>
        <pc:sldMkLst>
          <pc:docMk/>
          <pc:sldMk cId="2173830387" sldId="1586"/>
        </pc:sldMkLst>
        <pc:grpChg chg="del">
          <ac:chgData name="Montse Ferré" userId="2bca9e45-7f42-4b03-8d96-5f39e0dfe1b1" providerId="ADAL" clId="{39D57D28-6A87-4689-AF53-586259DCB93F}" dt="2023-06-08T09:33:08.159" v="0" actId="478"/>
          <ac:grpSpMkLst>
            <pc:docMk/>
            <pc:sldMk cId="2173830387" sldId="1586"/>
            <ac:grpSpMk id="15" creationId="{E82FEC07-FC99-C7A7-6D65-22FC8340D771}"/>
          </ac:grpSpMkLst>
        </pc:grpChg>
      </pc:sldChg>
      <pc:sldChg chg="delSp modSp mod">
        <pc:chgData name="Montse Ferré" userId="2bca9e45-7f42-4b03-8d96-5f39e0dfe1b1" providerId="ADAL" clId="{39D57D28-6A87-4689-AF53-586259DCB93F}" dt="2023-06-08T09:53:43.475" v="145" actId="948"/>
        <pc:sldMkLst>
          <pc:docMk/>
          <pc:sldMk cId="1885768658" sldId="1891"/>
        </pc:sldMkLst>
        <pc:spChg chg="del">
          <ac:chgData name="Montse Ferré" userId="2bca9e45-7f42-4b03-8d96-5f39e0dfe1b1" providerId="ADAL" clId="{39D57D28-6A87-4689-AF53-586259DCB93F}" dt="2023-06-08T09:53:00.152" v="134" actId="478"/>
          <ac:spMkLst>
            <pc:docMk/>
            <pc:sldMk cId="1885768658" sldId="1891"/>
            <ac:spMk id="3" creationId="{FA3BC2F2-67F2-95CC-B305-5D37F6560779}"/>
          </ac:spMkLst>
        </pc:spChg>
        <pc:spChg chg="mod">
          <ac:chgData name="Montse Ferré" userId="2bca9e45-7f42-4b03-8d96-5f39e0dfe1b1" providerId="ADAL" clId="{39D57D28-6A87-4689-AF53-586259DCB93F}" dt="2023-06-08T09:53:43.475" v="145" actId="948"/>
          <ac:spMkLst>
            <pc:docMk/>
            <pc:sldMk cId="1885768658" sldId="1891"/>
            <ac:spMk id="5" creationId="{3C434BE7-2458-F865-C7E4-68210169E9E1}"/>
          </ac:spMkLst>
        </pc:spChg>
      </pc:sldChg>
      <pc:sldChg chg="modSp mod">
        <pc:chgData name="Montse Ferré" userId="2bca9e45-7f42-4b03-8d96-5f39e0dfe1b1" providerId="ADAL" clId="{39D57D28-6A87-4689-AF53-586259DCB93F}" dt="2023-06-08T09:36:21.727" v="6" actId="123"/>
        <pc:sldMkLst>
          <pc:docMk/>
          <pc:sldMk cId="3662500424" sldId="1899"/>
        </pc:sldMkLst>
        <pc:spChg chg="mod">
          <ac:chgData name="Montse Ferré" userId="2bca9e45-7f42-4b03-8d96-5f39e0dfe1b1" providerId="ADAL" clId="{39D57D28-6A87-4689-AF53-586259DCB93F}" dt="2023-06-08T09:36:21.727" v="6" actId="123"/>
          <ac:spMkLst>
            <pc:docMk/>
            <pc:sldMk cId="3662500424" sldId="1899"/>
            <ac:spMk id="29" creationId="{91228219-909C-6F08-11E9-76E228F77485}"/>
          </ac:spMkLst>
        </pc:spChg>
        <pc:spChg chg="mod">
          <ac:chgData name="Montse Ferré" userId="2bca9e45-7f42-4b03-8d96-5f39e0dfe1b1" providerId="ADAL" clId="{39D57D28-6A87-4689-AF53-586259DCB93F}" dt="2023-06-08T09:36:21.727" v="6" actId="123"/>
          <ac:spMkLst>
            <pc:docMk/>
            <pc:sldMk cId="3662500424" sldId="1899"/>
            <ac:spMk id="30" creationId="{2AB961EE-FA40-2CC3-602D-5BA362C77B10}"/>
          </ac:spMkLst>
        </pc:spChg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3123616412" sldId="1916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1790861304" sldId="1930"/>
        </pc:sldMkLst>
      </pc:sldChg>
      <pc:sldChg chg="addSp delSp modSp mod">
        <pc:chgData name="Montse Ferré" userId="2bca9e45-7f42-4b03-8d96-5f39e0dfe1b1" providerId="ADAL" clId="{39D57D28-6A87-4689-AF53-586259DCB93F}" dt="2023-06-08T10:35:14.344" v="942" actId="1035"/>
        <pc:sldMkLst>
          <pc:docMk/>
          <pc:sldMk cId="2601956939" sldId="1931"/>
        </pc:sldMkLst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2" creationId="{09C4AD9C-8AA3-D2A8-5985-AAECDB92435B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6" creationId="{E1B27021-32E2-485F-A786-F5FF443088E4}"/>
          </ac:spMkLst>
        </pc:spChg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8" creationId="{4BC00C9A-CB92-170F-5ACD-E8816028CF8B}"/>
          </ac:spMkLst>
        </pc:spChg>
        <pc:spChg chg="mod">
          <ac:chgData name="Montse Ferré" userId="2bca9e45-7f42-4b03-8d96-5f39e0dfe1b1" providerId="ADAL" clId="{39D57D28-6A87-4689-AF53-586259DCB93F}" dt="2023-06-08T10:35:14.344" v="942" actId="1035"/>
          <ac:spMkLst>
            <pc:docMk/>
            <pc:sldMk cId="2601956939" sldId="1931"/>
            <ac:spMk id="9" creationId="{B7E653B1-71E6-658F-A2D4-DDF915CFBD34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11" creationId="{74FF75CE-2BF1-F6EF-4BE0-23A60A19B7F7}"/>
          </ac:spMkLst>
        </pc:spChg>
        <pc:spChg chg="add del mod">
          <ac:chgData name="Montse Ferré" userId="2bca9e45-7f42-4b03-8d96-5f39e0dfe1b1" providerId="ADAL" clId="{39D57D28-6A87-4689-AF53-586259DCB93F}" dt="2023-06-08T10:09:04.507" v="361" actId="478"/>
          <ac:spMkLst>
            <pc:docMk/>
            <pc:sldMk cId="2601956939" sldId="1931"/>
            <ac:spMk id="12" creationId="{6A98231B-9E13-1B86-13B9-B511FB92F27C}"/>
          </ac:spMkLst>
        </pc:spChg>
        <pc:spChg chg="add del mod">
          <ac:chgData name="Montse Ferré" userId="2bca9e45-7f42-4b03-8d96-5f39e0dfe1b1" providerId="ADAL" clId="{39D57D28-6A87-4689-AF53-586259DCB93F}" dt="2023-06-08T10:09:28.951" v="418" actId="478"/>
          <ac:spMkLst>
            <pc:docMk/>
            <pc:sldMk cId="2601956939" sldId="1931"/>
            <ac:spMk id="13" creationId="{2A7B5DF1-9CE1-64C5-CDE2-602CF5F98C31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4" creationId="{84E71437-7A01-B3B1-076D-C80012A6F47B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6" creationId="{D884009D-1EB0-57CA-7A39-FF5CEECF6415}"/>
          </ac:spMkLst>
        </pc:spChg>
        <pc:spChg chg="add del mod">
          <ac:chgData name="Montse Ferré" userId="2bca9e45-7f42-4b03-8d96-5f39e0dfe1b1" providerId="ADAL" clId="{39D57D28-6A87-4689-AF53-586259DCB93F}" dt="2023-06-08T10:11:34.569" v="582" actId="478"/>
          <ac:spMkLst>
            <pc:docMk/>
            <pc:sldMk cId="2601956939" sldId="1931"/>
            <ac:spMk id="17" creationId="{D04B7B71-F99F-47C4-1500-71C0C83928E8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18" creationId="{6C91AD4E-8EDE-72FD-55E6-F7B0CF190104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20" creationId="{71069EEA-92A1-1249-0389-8EE4B915964F}"/>
          </ac:spMkLst>
        </pc:spChg>
        <pc:spChg chg="add mod">
          <ac:chgData name="Montse Ferré" userId="2bca9e45-7f42-4b03-8d96-5f39e0dfe1b1" providerId="ADAL" clId="{39D57D28-6A87-4689-AF53-586259DCB93F}" dt="2023-06-08T10:33:31.472" v="843" actId="1035"/>
          <ac:spMkLst>
            <pc:docMk/>
            <pc:sldMk cId="2601956939" sldId="1931"/>
            <ac:spMk id="21" creationId="{398723F1-6327-D7D3-B9D1-4FDF8BCBCC88}"/>
          </ac:spMkLst>
        </pc:spChg>
        <pc:spChg chg="add del mod">
          <ac:chgData name="Montse Ferré" userId="2bca9e45-7f42-4b03-8d96-5f39e0dfe1b1" providerId="ADAL" clId="{39D57D28-6A87-4689-AF53-586259DCB93F}" dt="2023-06-08T10:27:26.404" v="784" actId="478"/>
          <ac:spMkLst>
            <pc:docMk/>
            <pc:sldMk cId="2601956939" sldId="1931"/>
            <ac:spMk id="22" creationId="{AA2FB00D-C712-8D0D-38C5-C2EA04F143BA}"/>
          </ac:spMkLst>
        </pc:spChg>
        <pc:graphicFrameChg chg="add del mod">
          <ac:chgData name="Montse Ferré" userId="2bca9e45-7f42-4b03-8d96-5f39e0dfe1b1" providerId="ADAL" clId="{39D57D28-6A87-4689-AF53-586259DCB93F}" dt="2023-06-08T10:34:34.108" v="934" actId="478"/>
          <ac:graphicFrameMkLst>
            <pc:docMk/>
            <pc:sldMk cId="2601956939" sldId="1931"/>
            <ac:graphicFrameMk id="6" creationId="{CC220AD7-8FD9-AFD4-9EF0-4A650152BDDF}"/>
          </ac:graphicFrameMkLst>
        </pc:graphicFrameChg>
        <pc:graphicFrameChg chg="mod">
          <ac:chgData name="Montse Ferré" userId="2bca9e45-7f42-4b03-8d96-5f39e0dfe1b1" providerId="ADAL" clId="{39D57D28-6A87-4689-AF53-586259DCB93F}" dt="2023-06-08T10:35:14.344" v="942" actId="1035"/>
          <ac:graphicFrameMkLst>
            <pc:docMk/>
            <pc:sldMk cId="2601956939" sldId="1931"/>
            <ac:graphicFrameMk id="7" creationId="{2C472CFC-98FC-44D8-52D2-1E1249166AE1}"/>
          </ac:graphicFrameMkLst>
        </pc:graphicFrameChg>
        <pc:graphicFrameChg chg="add del mod">
          <ac:chgData name="Montse Ferré" userId="2bca9e45-7f42-4b03-8d96-5f39e0dfe1b1" providerId="ADAL" clId="{39D57D28-6A87-4689-AF53-586259DCB93F}" dt="2023-06-08T10:09:04.507" v="361" actId="478"/>
          <ac:graphicFrameMkLst>
            <pc:docMk/>
            <pc:sldMk cId="2601956939" sldId="1931"/>
            <ac:graphicFrameMk id="10" creationId="{137BFB13-1F61-7B67-70DF-5C6BBBE68789}"/>
          </ac:graphicFrameMkLst>
        </pc:graphicFrameChg>
        <pc:graphicFrameChg chg="add del mod">
          <ac:chgData name="Montse Ferré" userId="2bca9e45-7f42-4b03-8d96-5f39e0dfe1b1" providerId="ADAL" clId="{39D57D28-6A87-4689-AF53-586259DCB93F}" dt="2023-06-08T10:11:34.569" v="582" actId="478"/>
          <ac:graphicFrameMkLst>
            <pc:docMk/>
            <pc:sldMk cId="2601956939" sldId="1931"/>
            <ac:graphicFrameMk id="15" creationId="{F8DB6344-A940-2DE4-D51A-7926E43234D0}"/>
          </ac:graphicFrameMkLst>
        </pc:graphicFrameChg>
        <pc:graphicFrameChg chg="add mod">
          <ac:chgData name="Montse Ferré" userId="2bca9e45-7f42-4b03-8d96-5f39e0dfe1b1" providerId="ADAL" clId="{39D57D28-6A87-4689-AF53-586259DCB93F}" dt="2023-06-08T10:35:01.181" v="936"/>
          <ac:graphicFrameMkLst>
            <pc:docMk/>
            <pc:sldMk cId="2601956939" sldId="1931"/>
            <ac:graphicFrameMk id="19" creationId="{2AF68FDB-F33E-8449-06CF-7F8BEA07CDAB}"/>
          </ac:graphicFrameMkLst>
        </pc:graphicFrameChg>
      </pc:sldChg>
      <pc:sldChg chg="modSp mod">
        <pc:chgData name="Montse Ferré" userId="2bca9e45-7f42-4b03-8d96-5f39e0dfe1b1" providerId="ADAL" clId="{39D57D28-6A87-4689-AF53-586259DCB93F}" dt="2023-06-08T10:24:55.854" v="782"/>
        <pc:sldMkLst>
          <pc:docMk/>
          <pc:sldMk cId="1152232067" sldId="1935"/>
        </pc:sldMkLst>
        <pc:spChg chg="mod">
          <ac:chgData name="Montse Ferré" userId="2bca9e45-7f42-4b03-8d96-5f39e0dfe1b1" providerId="ADAL" clId="{39D57D28-6A87-4689-AF53-586259DCB93F}" dt="2023-06-08T10:24:55.854" v="782"/>
          <ac:spMkLst>
            <pc:docMk/>
            <pc:sldMk cId="1152232067" sldId="1935"/>
            <ac:spMk id="4" creationId="{2F5BC91C-5004-FD4B-704B-3E180A5982DD}"/>
          </ac:spMkLst>
        </pc:spChg>
      </pc:sldChg>
      <pc:sldChg chg="modSp mod">
        <pc:chgData name="Montse Ferré" userId="2bca9e45-7f42-4b03-8d96-5f39e0dfe1b1" providerId="ADAL" clId="{39D57D28-6A87-4689-AF53-586259DCB93F}" dt="2023-06-08T10:25:01.971" v="783"/>
        <pc:sldMkLst>
          <pc:docMk/>
          <pc:sldMk cId="2290689125" sldId="1936"/>
        </pc:sldMkLst>
        <pc:spChg chg="mod">
          <ac:chgData name="Montse Ferré" userId="2bca9e45-7f42-4b03-8d96-5f39e0dfe1b1" providerId="ADAL" clId="{39D57D28-6A87-4689-AF53-586259DCB93F}" dt="2023-06-08T10:25:01.971" v="783"/>
          <ac:spMkLst>
            <pc:docMk/>
            <pc:sldMk cId="2290689125" sldId="1936"/>
            <ac:spMk id="5" creationId="{F2D5DB3A-8FA4-3566-F580-2BF6DD8A00C4}"/>
          </ac:spMkLst>
        </pc:spChg>
      </pc:sldChg>
      <pc:sldChg chg="del">
        <pc:chgData name="Montse Ferré" userId="2bca9e45-7f42-4b03-8d96-5f39e0dfe1b1" providerId="ADAL" clId="{39D57D28-6A87-4689-AF53-586259DCB93F}" dt="2023-06-08T09:54:08.874" v="147" actId="47"/>
        <pc:sldMkLst>
          <pc:docMk/>
          <pc:sldMk cId="672203351" sldId="1938"/>
        </pc:sldMkLst>
      </pc:sldChg>
      <pc:sldChg chg="delSp modSp del mod">
        <pc:chgData name="Montse Ferré" userId="2bca9e45-7f42-4b03-8d96-5f39e0dfe1b1" providerId="ADAL" clId="{39D57D28-6A87-4689-AF53-586259DCB93F}" dt="2023-06-08T09:52:18.335" v="131" actId="47"/>
        <pc:sldMkLst>
          <pc:docMk/>
          <pc:sldMk cId="2268905300" sldId="1987"/>
        </pc:sldMkLst>
        <pc:spChg chg="mod">
          <ac:chgData name="Montse Ferré" userId="2bca9e45-7f42-4b03-8d96-5f39e0dfe1b1" providerId="ADAL" clId="{39D57D28-6A87-4689-AF53-586259DCB93F}" dt="2023-06-08T09:50:32.294" v="125" actId="13926"/>
          <ac:spMkLst>
            <pc:docMk/>
            <pc:sldMk cId="2268905300" sldId="1987"/>
            <ac:spMk id="3" creationId="{AC0AC261-9CC2-3C62-35DF-9EAC9E40059F}"/>
          </ac:spMkLst>
        </pc:spChg>
        <pc:spChg chg="del">
          <ac:chgData name="Montse Ferré" userId="2bca9e45-7f42-4b03-8d96-5f39e0dfe1b1" providerId="ADAL" clId="{39D57D28-6A87-4689-AF53-586259DCB93F}" dt="2023-06-08T09:50:24.794" v="123" actId="478"/>
          <ac:spMkLst>
            <pc:docMk/>
            <pc:sldMk cId="2268905300" sldId="1987"/>
            <ac:spMk id="6" creationId="{A629043A-E5BA-47FA-3299-3D7D02CD51EA}"/>
          </ac:spMkLst>
        </pc:spChg>
        <pc:graphicFrameChg chg="mod">
          <ac:chgData name="Montse Ferré" userId="2bca9e45-7f42-4b03-8d96-5f39e0dfe1b1" providerId="ADAL" clId="{39D57D28-6A87-4689-AF53-586259DCB93F}" dt="2023-06-08T09:50:34.794" v="126" actId="207"/>
          <ac:graphicFrameMkLst>
            <pc:docMk/>
            <pc:sldMk cId="2268905300" sldId="1987"/>
            <ac:graphicFrameMk id="5" creationId="{1B25DDB4-BA61-49FC-E77C-98592E127B7D}"/>
          </ac:graphicFrameMkLst>
        </pc:graphicFrameChg>
      </pc:sldChg>
      <pc:sldChg chg="delSp modSp del mod">
        <pc:chgData name="Montse Ferré" userId="2bca9e45-7f42-4b03-8d96-5f39e0dfe1b1" providerId="ADAL" clId="{39D57D28-6A87-4689-AF53-586259DCB93F}" dt="2023-06-08T09:52:18.335" v="131" actId="47"/>
        <pc:sldMkLst>
          <pc:docMk/>
          <pc:sldMk cId="765551592" sldId="1990"/>
        </pc:sldMkLst>
        <pc:spChg chg="mod">
          <ac:chgData name="Montse Ferré" userId="2bca9e45-7f42-4b03-8d96-5f39e0dfe1b1" providerId="ADAL" clId="{39D57D28-6A87-4689-AF53-586259DCB93F}" dt="2023-06-08T09:51:01.266" v="130" actId="13926"/>
          <ac:spMkLst>
            <pc:docMk/>
            <pc:sldMk cId="765551592" sldId="1990"/>
            <ac:spMk id="2" creationId="{5E0C6A58-2174-EB3B-4417-6B59A8B1835F}"/>
          </ac:spMkLst>
        </pc:spChg>
        <pc:spChg chg="del">
          <ac:chgData name="Montse Ferré" userId="2bca9e45-7f42-4b03-8d96-5f39e0dfe1b1" providerId="ADAL" clId="{39D57D28-6A87-4689-AF53-586259DCB93F}" dt="2023-06-08T09:50:55.575" v="128" actId="478"/>
          <ac:spMkLst>
            <pc:docMk/>
            <pc:sldMk cId="765551592" sldId="1990"/>
            <ac:spMk id="6" creationId="{75E593AB-CCC1-30F2-ACB9-AC028BA32817}"/>
          </ac:spMkLst>
        </pc:spChg>
        <pc:graphicFrameChg chg="mod">
          <ac:chgData name="Montse Ferré" userId="2bca9e45-7f42-4b03-8d96-5f39e0dfe1b1" providerId="ADAL" clId="{39D57D28-6A87-4689-AF53-586259DCB93F}" dt="2023-06-08T09:50:52.494" v="127" actId="207"/>
          <ac:graphicFrameMkLst>
            <pc:docMk/>
            <pc:sldMk cId="765551592" sldId="1990"/>
            <ac:graphicFrameMk id="5" creationId="{53B61EE0-C8AE-D64E-97B3-88BF0A43058E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37:08.376" v="11" actId="123"/>
        <pc:sldMkLst>
          <pc:docMk/>
          <pc:sldMk cId="3896617309" sldId="1999"/>
        </pc:sldMkLst>
        <pc:spChg chg="mod">
          <ac:chgData name="Montse Ferré" userId="2bca9e45-7f42-4b03-8d96-5f39e0dfe1b1" providerId="ADAL" clId="{39D57D28-6A87-4689-AF53-586259DCB93F}" dt="2023-06-08T09:37:04.494" v="10" actId="20577"/>
          <ac:spMkLst>
            <pc:docMk/>
            <pc:sldMk cId="3896617309" sldId="1999"/>
            <ac:spMk id="2" creationId="{87938885-613C-1752-6E2C-412F74519C03}"/>
          </ac:spMkLst>
        </pc:spChg>
        <pc:spChg chg="mod">
          <ac:chgData name="Montse Ferré" userId="2bca9e45-7f42-4b03-8d96-5f39e0dfe1b1" providerId="ADAL" clId="{39D57D28-6A87-4689-AF53-586259DCB93F}" dt="2023-06-08T09:37:08.376" v="11" actId="123"/>
          <ac:spMkLst>
            <pc:docMk/>
            <pc:sldMk cId="3896617309" sldId="1999"/>
            <ac:spMk id="4" creationId="{28A7A5D4-1294-0E0B-00A2-47EA87489BBA}"/>
          </ac:spMkLst>
        </pc:spChg>
        <pc:spChg chg="del">
          <ac:chgData name="Montse Ferré" userId="2bca9e45-7f42-4b03-8d96-5f39e0dfe1b1" providerId="ADAL" clId="{39D57D28-6A87-4689-AF53-586259DCB93F}" dt="2023-06-08T09:36:50.260" v="7" actId="478"/>
          <ac:spMkLst>
            <pc:docMk/>
            <pc:sldMk cId="3896617309" sldId="1999"/>
            <ac:spMk id="6" creationId="{E5C46DB5-A36C-9262-E129-0F378BA79D96}"/>
          </ac:spMkLst>
        </pc:spChg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3523664514" sldId="2004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1113857903" sldId="2011"/>
        </pc:sldMkLst>
      </pc:sldChg>
      <pc:sldChg chg="del">
        <pc:chgData name="Montse Ferré" userId="2bca9e45-7f42-4b03-8d96-5f39e0dfe1b1" providerId="ADAL" clId="{39D57D28-6A87-4689-AF53-586259DCB93F}" dt="2023-06-08T09:34:16.527" v="1" actId="47"/>
        <pc:sldMkLst>
          <pc:docMk/>
          <pc:sldMk cId="4278773310" sldId="2021"/>
        </pc:sldMkLst>
      </pc:sldChg>
      <pc:sldChg chg="modSp mod">
        <pc:chgData name="Montse Ferré" userId="2bca9e45-7f42-4b03-8d96-5f39e0dfe1b1" providerId="ADAL" clId="{39D57D28-6A87-4689-AF53-586259DCB93F}" dt="2023-06-08T10:24:43.621" v="780"/>
        <pc:sldMkLst>
          <pc:docMk/>
          <pc:sldMk cId="4005894626" sldId="2042"/>
        </pc:sldMkLst>
        <pc:spChg chg="mod">
          <ac:chgData name="Montse Ferré" userId="2bca9e45-7f42-4b03-8d96-5f39e0dfe1b1" providerId="ADAL" clId="{39D57D28-6A87-4689-AF53-586259DCB93F}" dt="2023-06-08T10:24:43.621" v="780"/>
          <ac:spMkLst>
            <pc:docMk/>
            <pc:sldMk cId="4005894626" sldId="2042"/>
            <ac:spMk id="3" creationId="{363F0708-ADD1-B316-45AD-B22697B6757C}"/>
          </ac:spMkLst>
        </pc:spChg>
      </pc:sldChg>
      <pc:sldChg chg="delSp modSp mod">
        <pc:chgData name="Montse Ferré" userId="2bca9e45-7f42-4b03-8d96-5f39e0dfe1b1" providerId="ADAL" clId="{39D57D28-6A87-4689-AF53-586259DCB93F}" dt="2023-06-08T09:47:42.684" v="122" actId="20577"/>
        <pc:sldMkLst>
          <pc:docMk/>
          <pc:sldMk cId="4183381594" sldId="2043"/>
        </pc:sldMkLst>
        <pc:spChg chg="del">
          <ac:chgData name="Montse Ferré" userId="2bca9e45-7f42-4b03-8d96-5f39e0dfe1b1" providerId="ADAL" clId="{39D57D28-6A87-4689-AF53-586259DCB93F}" dt="2023-06-08T09:47:39.806" v="121" actId="478"/>
          <ac:spMkLst>
            <pc:docMk/>
            <pc:sldMk cId="4183381594" sldId="2043"/>
            <ac:spMk id="5" creationId="{DA107B85-506A-90C3-DBA5-386D4B8EF6C7}"/>
          </ac:spMkLst>
        </pc:spChg>
        <pc:spChg chg="mod">
          <ac:chgData name="Montse Ferré" userId="2bca9e45-7f42-4b03-8d96-5f39e0dfe1b1" providerId="ADAL" clId="{39D57D28-6A87-4689-AF53-586259DCB93F}" dt="2023-06-08T09:47:42.684" v="122" actId="20577"/>
          <ac:spMkLst>
            <pc:docMk/>
            <pc:sldMk cId="4183381594" sldId="2043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4:18.093" v="22" actId="207"/>
          <ac:graphicFrameMkLst>
            <pc:docMk/>
            <pc:sldMk cId="4183381594" sldId="2043"/>
            <ac:graphicFrameMk id="4" creationId="{A138F7F4-1955-1436-F0D5-29B7C311E926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47:37.039" v="120" actId="20577"/>
        <pc:sldMkLst>
          <pc:docMk/>
          <pc:sldMk cId="1435241579" sldId="2044"/>
        </pc:sldMkLst>
        <pc:spChg chg="del">
          <ac:chgData name="Montse Ferré" userId="2bca9e45-7f42-4b03-8d96-5f39e0dfe1b1" providerId="ADAL" clId="{39D57D28-6A87-4689-AF53-586259DCB93F}" dt="2023-06-08T09:47:34.129" v="119" actId="478"/>
          <ac:spMkLst>
            <pc:docMk/>
            <pc:sldMk cId="1435241579" sldId="2044"/>
            <ac:spMk id="2" creationId="{10773E18-9948-F45E-A3AA-308CC2A9D83F}"/>
          </ac:spMkLst>
        </pc:spChg>
        <pc:spChg chg="mod">
          <ac:chgData name="Montse Ferré" userId="2bca9e45-7f42-4b03-8d96-5f39e0dfe1b1" providerId="ADAL" clId="{39D57D28-6A87-4689-AF53-586259DCB93F}" dt="2023-06-08T09:47:37.039" v="120" actId="20577"/>
          <ac:spMkLst>
            <pc:docMk/>
            <pc:sldMk cId="1435241579" sldId="2044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33.015" v="101" actId="207"/>
          <ac:graphicFrameMkLst>
            <pc:docMk/>
            <pc:sldMk cId="1435241579" sldId="2044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39D57D28-6A87-4689-AF53-586259DCB93F}" dt="2023-06-08T09:47:30.961" v="118" actId="20577"/>
        <pc:sldMkLst>
          <pc:docMk/>
          <pc:sldMk cId="1210802115" sldId="2045"/>
        </pc:sldMkLst>
        <pc:spChg chg="add del mod">
          <ac:chgData name="Montse Ferré" userId="2bca9e45-7f42-4b03-8d96-5f39e0dfe1b1" providerId="ADAL" clId="{39D57D28-6A87-4689-AF53-586259DCB93F}" dt="2023-06-08T09:47:06.133" v="111" actId="478"/>
          <ac:spMkLst>
            <pc:docMk/>
            <pc:sldMk cId="1210802115" sldId="2045"/>
            <ac:spMk id="2" creationId="{6C907FA8-CB9B-EDAB-EAB4-E2781EE6C913}"/>
          </ac:spMkLst>
        </pc:spChg>
        <pc:spChg chg="del">
          <ac:chgData name="Montse Ferré" userId="2bca9e45-7f42-4b03-8d96-5f39e0dfe1b1" providerId="ADAL" clId="{39D57D28-6A87-4689-AF53-586259DCB93F}" dt="2023-06-08T09:47:28.296" v="117" actId="478"/>
          <ac:spMkLst>
            <pc:docMk/>
            <pc:sldMk cId="1210802115" sldId="2045"/>
            <ac:spMk id="4" creationId="{23F351BC-4DA1-6AD0-4264-A7F1C71C4C78}"/>
          </ac:spMkLst>
        </pc:spChg>
        <pc:spChg chg="mod">
          <ac:chgData name="Montse Ferré" userId="2bca9e45-7f42-4b03-8d96-5f39e0dfe1b1" providerId="ADAL" clId="{39D57D28-6A87-4689-AF53-586259DCB93F}" dt="2023-06-08T09:47:30.961" v="118" actId="20577"/>
          <ac:spMkLst>
            <pc:docMk/>
            <pc:sldMk cId="1210802115" sldId="2045"/>
            <ac:spMk id="9" creationId="{C894D20C-48CF-0299-D27C-67EBD75EA874}"/>
          </ac:spMkLst>
        </pc:spChg>
        <pc:graphicFrameChg chg="mod">
          <ac:chgData name="Montse Ferré" userId="2bca9e45-7f42-4b03-8d96-5f39e0dfe1b1" providerId="ADAL" clId="{39D57D28-6A87-4689-AF53-586259DCB93F}" dt="2023-06-08T09:46:41.918" v="103"/>
          <ac:graphicFrameMkLst>
            <pc:docMk/>
            <pc:sldMk cId="1210802115" sldId="2045"/>
            <ac:graphicFrameMk id="3" creationId="{0878B2DE-E8AC-1520-BFBB-C106E7ECD119}"/>
          </ac:graphicFrameMkLst>
        </pc:graphicFrameChg>
      </pc:sldChg>
      <pc:sldChg chg="delSp modSp mod">
        <pc:chgData name="Montse Ferré" userId="2bca9e45-7f42-4b03-8d96-5f39e0dfe1b1" providerId="ADAL" clId="{39D57D28-6A87-4689-AF53-586259DCB93F}" dt="2023-06-08T09:47:23.985" v="116" actId="20577"/>
        <pc:sldMkLst>
          <pc:docMk/>
          <pc:sldMk cId="2654531085" sldId="2046"/>
        </pc:sldMkLst>
        <pc:spChg chg="del">
          <ac:chgData name="Montse Ferré" userId="2bca9e45-7f42-4b03-8d96-5f39e0dfe1b1" providerId="ADAL" clId="{39D57D28-6A87-4689-AF53-586259DCB93F}" dt="2023-06-08T09:47:20.529" v="115" actId="478"/>
          <ac:spMkLst>
            <pc:docMk/>
            <pc:sldMk cId="2654531085" sldId="2046"/>
            <ac:spMk id="4" creationId="{AEF852B9-E135-3533-41EE-D610B2141C39}"/>
          </ac:spMkLst>
        </pc:spChg>
        <pc:spChg chg="mod">
          <ac:chgData name="Montse Ferré" userId="2bca9e45-7f42-4b03-8d96-5f39e0dfe1b1" providerId="ADAL" clId="{39D57D28-6A87-4689-AF53-586259DCB93F}" dt="2023-06-08T09:47:23.985" v="116" actId="20577"/>
          <ac:spMkLst>
            <pc:docMk/>
            <pc:sldMk cId="2654531085" sldId="2046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46.809" v="104" actId="207"/>
          <ac:graphicFrameMkLst>
            <pc:docMk/>
            <pc:sldMk cId="2654531085" sldId="2046"/>
            <ac:graphicFrameMk id="7" creationId="{F1E60173-60F2-5FB5-BF0C-90A5B7A1A71D}"/>
          </ac:graphicFrameMkLst>
        </pc:graphicFrameChg>
      </pc:sldChg>
      <pc:sldChg chg="addSp delSp modSp mod">
        <pc:chgData name="Montse Ferré" userId="2bca9e45-7f42-4b03-8d96-5f39e0dfe1b1" providerId="ADAL" clId="{39D57D28-6A87-4689-AF53-586259DCB93F}" dt="2023-06-08T09:47:14.006" v="114" actId="21"/>
        <pc:sldMkLst>
          <pc:docMk/>
          <pc:sldMk cId="1476090007" sldId="2047"/>
        </pc:sldMkLst>
        <pc:spChg chg="add del mod">
          <ac:chgData name="Montse Ferré" userId="2bca9e45-7f42-4b03-8d96-5f39e0dfe1b1" providerId="ADAL" clId="{39D57D28-6A87-4689-AF53-586259DCB93F}" dt="2023-06-08T09:47:14.006" v="114" actId="21"/>
          <ac:spMkLst>
            <pc:docMk/>
            <pc:sldMk cId="1476090007" sldId="2047"/>
            <ac:spMk id="2" creationId="{06236620-6957-865E-94BA-D70583D431F1}"/>
          </ac:spMkLst>
        </pc:spChg>
        <pc:spChg chg="mod">
          <ac:chgData name="Montse Ferré" userId="2bca9e45-7f42-4b03-8d96-5f39e0dfe1b1" providerId="ADAL" clId="{39D57D28-6A87-4689-AF53-586259DCB93F}" dt="2023-06-08T09:47:11.417" v="113" actId="554"/>
          <ac:spMkLst>
            <pc:docMk/>
            <pc:sldMk cId="1476090007" sldId="2047"/>
            <ac:spMk id="3" creationId="{100681F9-AE2D-3B94-475E-1DC60F5FEC7C}"/>
          </ac:spMkLst>
        </pc:spChg>
        <pc:spChg chg="del">
          <ac:chgData name="Montse Ferré" userId="2bca9e45-7f42-4b03-8d96-5f39e0dfe1b1" providerId="ADAL" clId="{39D57D28-6A87-4689-AF53-586259DCB93F}" dt="2023-06-08T09:46:56.342" v="108" actId="478"/>
          <ac:spMkLst>
            <pc:docMk/>
            <pc:sldMk cId="1476090007" sldId="2047"/>
            <ac:spMk id="4" creationId="{98C810E3-5BBE-0F71-9628-0554A4503043}"/>
          </ac:spMkLst>
        </pc:spChg>
        <pc:spChg chg="mod">
          <ac:chgData name="Montse Ferré" userId="2bca9e45-7f42-4b03-8d96-5f39e0dfe1b1" providerId="ADAL" clId="{39D57D28-6A87-4689-AF53-586259DCB93F}" dt="2023-06-08T09:46:59.240" v="109" actId="20577"/>
          <ac:spMkLst>
            <pc:docMk/>
            <pc:sldMk cId="1476090007" sldId="2047"/>
            <ac:spMk id="6" creationId="{E7C85BD6-B935-FFAF-E076-9E5BEDB98279}"/>
          </ac:spMkLst>
        </pc:spChg>
        <pc:graphicFrameChg chg="mod">
          <ac:chgData name="Montse Ferré" userId="2bca9e45-7f42-4b03-8d96-5f39e0dfe1b1" providerId="ADAL" clId="{39D57D28-6A87-4689-AF53-586259DCB93F}" dt="2023-06-08T09:46:50.353" v="105" actId="207"/>
          <ac:graphicFrameMkLst>
            <pc:docMk/>
            <pc:sldMk cId="1476090007" sldId="2047"/>
            <ac:graphicFrameMk id="7" creationId="{F1E60173-60F2-5FB5-BF0C-90A5B7A1A71D}"/>
          </ac:graphicFrameMkLst>
        </pc:graphicFrameChg>
      </pc:sldChg>
      <pc:sldChg chg="modSp mod">
        <pc:chgData name="Montse Ferré" userId="2bca9e45-7f42-4b03-8d96-5f39e0dfe1b1" providerId="ADAL" clId="{39D57D28-6A87-4689-AF53-586259DCB93F}" dt="2023-06-08T09:53:35.927" v="143" actId="948"/>
        <pc:sldMkLst>
          <pc:docMk/>
          <pc:sldMk cId="182997436" sldId="2056"/>
        </pc:sldMkLst>
        <pc:spChg chg="mod">
          <ac:chgData name="Montse Ferré" userId="2bca9e45-7f42-4b03-8d96-5f39e0dfe1b1" providerId="ADAL" clId="{39D57D28-6A87-4689-AF53-586259DCB93F}" dt="2023-06-08T09:53:35.927" v="143" actId="948"/>
          <ac:spMkLst>
            <pc:docMk/>
            <pc:sldMk cId="182997436" sldId="2056"/>
            <ac:spMk id="2" creationId="{D711FC69-511C-A978-358C-E2CF7F763F2E}"/>
          </ac:spMkLst>
        </pc:spChg>
      </pc:sldChg>
      <pc:sldChg chg="del">
        <pc:chgData name="Montse Ferré" userId="2bca9e45-7f42-4b03-8d96-5f39e0dfe1b1" providerId="ADAL" clId="{39D57D28-6A87-4689-AF53-586259DCB93F}" dt="2023-06-08T09:53:48.215" v="146" actId="47"/>
        <pc:sldMkLst>
          <pc:docMk/>
          <pc:sldMk cId="1493777460" sldId="2057"/>
        </pc:sldMkLst>
      </pc:sldChg>
      <pc:sldChg chg="modSp mod">
        <pc:chgData name="Montse Ferré" userId="2bca9e45-7f42-4b03-8d96-5f39e0dfe1b1" providerId="ADAL" clId="{39D57D28-6A87-4689-AF53-586259DCB93F}" dt="2023-06-08T09:40:21.510" v="21" actId="27918"/>
        <pc:sldMkLst>
          <pc:docMk/>
          <pc:sldMk cId="1059896614" sldId="2063"/>
        </pc:sldMkLst>
        <pc:graphicFrameChg chg="mod">
          <ac:chgData name="Montse Ferré" userId="2bca9e45-7f42-4b03-8d96-5f39e0dfe1b1" providerId="ADAL" clId="{39D57D28-6A87-4689-AF53-586259DCB93F}" dt="2023-06-08T09:38:43.761" v="15" actId="14100"/>
          <ac:graphicFrameMkLst>
            <pc:docMk/>
            <pc:sldMk cId="1059896614" sldId="2063"/>
            <ac:graphicFrameMk id="44" creationId="{AE03EB47-EEC8-775B-8D23-B7C5E0E3D720}"/>
          </ac:graphicFrameMkLst>
        </pc:graphicFrameChg>
      </pc:sldChg>
      <pc:sldChg chg="addSp modSp mod">
        <pc:chgData name="Montse Ferré" userId="2bca9e45-7f42-4b03-8d96-5f39e0dfe1b1" providerId="ADAL" clId="{39D57D28-6A87-4689-AF53-586259DCB93F}" dt="2023-06-08T10:24:50.288" v="781"/>
        <pc:sldMkLst>
          <pc:docMk/>
          <pc:sldMk cId="2546954382" sldId="2064"/>
        </pc:sldMkLst>
        <pc:spChg chg="mod">
          <ac:chgData name="Montse Ferré" userId="2bca9e45-7f42-4b03-8d96-5f39e0dfe1b1" providerId="ADAL" clId="{39D57D28-6A87-4689-AF53-586259DCB93F}" dt="2023-06-08T10:24:50.288" v="781"/>
          <ac:spMkLst>
            <pc:docMk/>
            <pc:sldMk cId="2546954382" sldId="2064"/>
            <ac:spMk id="3" creationId="{363F0708-ADD1-B316-45AD-B22697B6757C}"/>
          </ac:spMkLst>
        </pc:spChg>
        <pc:spChg chg="add mod">
          <ac:chgData name="Montse Ferré" userId="2bca9e45-7f42-4b03-8d96-5f39e0dfe1b1" providerId="ADAL" clId="{39D57D28-6A87-4689-AF53-586259DCB93F}" dt="2023-06-08T09:45:59.495" v="96" actId="20577"/>
          <ac:spMkLst>
            <pc:docMk/>
            <pc:sldMk cId="2546954382" sldId="2064"/>
            <ac:spMk id="4" creationId="{BC28F137-E8A4-CC8E-47F8-8B71DFE4E62D}"/>
          </ac:spMkLst>
        </pc:spChg>
      </pc:sldChg>
      <pc:sldChg chg="del">
        <pc:chgData name="Montse Ferré" userId="2bca9e45-7f42-4b03-8d96-5f39e0dfe1b1" providerId="ADAL" clId="{39D57D28-6A87-4689-AF53-586259DCB93F}" dt="2023-06-08T09:54:11.963" v="148" actId="2696"/>
        <pc:sldMkLst>
          <pc:docMk/>
          <pc:sldMk cId="3059271432" sldId="2065"/>
        </pc:sldMkLst>
      </pc:sldChg>
      <pc:sldChg chg="modSp add del mod">
        <pc:chgData name="Montse Ferré" userId="2bca9e45-7f42-4b03-8d96-5f39e0dfe1b1" providerId="ADAL" clId="{39D57D28-6A87-4689-AF53-586259DCB93F}" dt="2023-06-08T10:35:21.181" v="943" actId="47"/>
        <pc:sldMkLst>
          <pc:docMk/>
          <pc:sldMk cId="3381304692" sldId="2065"/>
        </pc:sldMkLst>
        <pc:spChg chg="mod">
          <ac:chgData name="Montse Ferré" userId="2bca9e45-7f42-4b03-8d96-5f39e0dfe1b1" providerId="ADAL" clId="{39D57D28-6A87-4689-AF53-586259DCB93F}" dt="2023-06-08T10:24:24.571" v="779" actId="790"/>
          <ac:spMkLst>
            <pc:docMk/>
            <pc:sldMk cId="3381304692" sldId="2065"/>
            <ac:spMk id="3" creationId="{363F0708-ADD1-B316-45AD-B22697B6757C}"/>
          </ac:spMkLst>
        </pc:spChg>
      </pc:sldChg>
    </pc:docChg>
  </pc:docChgLst>
  <pc:docChgLst>
    <pc:chgData name="Montse Ferré" userId="2bca9e45-7f42-4b03-8d96-5f39e0dfe1b1" providerId="ADAL" clId="{F3E38E0F-8F7D-46CD-B3CB-06174056AF07}"/>
    <pc:docChg chg="custSel modSld">
      <pc:chgData name="Montse Ferré" userId="2bca9e45-7f42-4b03-8d96-5f39e0dfe1b1" providerId="ADAL" clId="{F3E38E0F-8F7D-46CD-B3CB-06174056AF07}" dt="2023-05-16T10:26:04.569" v="108" actId="20577"/>
      <pc:docMkLst>
        <pc:docMk/>
      </pc:docMkLst>
      <pc:sldChg chg="delSp modSp mod">
        <pc:chgData name="Montse Ferré" userId="2bca9e45-7f42-4b03-8d96-5f39e0dfe1b1" providerId="ADAL" clId="{F3E38E0F-8F7D-46CD-B3CB-06174056AF07}" dt="2023-05-12T09:32:47.090" v="8" actId="20577"/>
        <pc:sldMkLst>
          <pc:docMk/>
          <pc:sldMk cId="0" sldId="825"/>
        </pc:sldMkLst>
        <pc:spChg chg="del">
          <ac:chgData name="Montse Ferré" userId="2bca9e45-7f42-4b03-8d96-5f39e0dfe1b1" providerId="ADAL" clId="{F3E38E0F-8F7D-46CD-B3CB-06174056AF07}" dt="2023-05-12T09:32:01.840" v="0" actId="478"/>
          <ac:spMkLst>
            <pc:docMk/>
            <pc:sldMk cId="0" sldId="825"/>
            <ac:spMk id="3" creationId="{09351F13-02A7-8EBB-8440-254CC9D18A31}"/>
          </ac:spMkLst>
        </pc:spChg>
        <pc:spChg chg="mod">
          <ac:chgData name="Montse Ferré" userId="2bca9e45-7f42-4b03-8d96-5f39e0dfe1b1" providerId="ADAL" clId="{F3E38E0F-8F7D-46CD-B3CB-06174056AF07}" dt="2023-05-12T09:32:47.090" v="8" actId="20577"/>
          <ac:spMkLst>
            <pc:docMk/>
            <pc:sldMk cId="0" sldId="825"/>
            <ac:spMk id="7" creationId="{2F9F8CC6-7910-55EE-442A-EBDD60061C21}"/>
          </ac:spMkLst>
        </pc:spChg>
      </pc:sldChg>
      <pc:sldChg chg="delSp modSp mod">
        <pc:chgData name="Montse Ferré" userId="2bca9e45-7f42-4b03-8d96-5f39e0dfe1b1" providerId="ADAL" clId="{F3E38E0F-8F7D-46CD-B3CB-06174056AF07}" dt="2023-05-12T09:40:15.157" v="16" actId="478"/>
        <pc:sldMkLst>
          <pc:docMk/>
          <pc:sldMk cId="2726132238" sldId="1912"/>
        </pc:sldMkLst>
        <pc:spChg chg="mod">
          <ac:chgData name="Montse Ferré" userId="2bca9e45-7f42-4b03-8d96-5f39e0dfe1b1" providerId="ADAL" clId="{F3E38E0F-8F7D-46CD-B3CB-06174056AF07}" dt="2023-05-12T09:39:49.624" v="11" actId="20577"/>
          <ac:spMkLst>
            <pc:docMk/>
            <pc:sldMk cId="2726132238" sldId="1912"/>
            <ac:spMk id="3" creationId="{7E4D9A7A-A470-5A2A-FD88-7EA9FCE107BE}"/>
          </ac:spMkLst>
        </pc:spChg>
        <pc:spChg chg="del">
          <ac:chgData name="Montse Ferré" userId="2bca9e45-7f42-4b03-8d96-5f39e0dfe1b1" providerId="ADAL" clId="{F3E38E0F-8F7D-46CD-B3CB-06174056AF07}" dt="2023-05-12T09:40:15.157" v="16" actId="478"/>
          <ac:spMkLst>
            <pc:docMk/>
            <pc:sldMk cId="2726132238" sldId="1912"/>
            <ac:spMk id="4" creationId="{2D9BF5DC-3883-42F9-AF92-FE15E160F09A}"/>
          </ac:spMkLst>
        </pc:spChg>
      </pc:sldChg>
      <pc:sldChg chg="delSp mod">
        <pc:chgData name="Montse Ferré" userId="2bca9e45-7f42-4b03-8d96-5f39e0dfe1b1" providerId="ADAL" clId="{F3E38E0F-8F7D-46CD-B3CB-06174056AF07}" dt="2023-05-12T09:44:57.691" v="46" actId="478"/>
        <pc:sldMkLst>
          <pc:docMk/>
          <pc:sldMk cId="3062682436" sldId="1925"/>
        </pc:sldMkLst>
        <pc:spChg chg="del">
          <ac:chgData name="Montse Ferré" userId="2bca9e45-7f42-4b03-8d96-5f39e0dfe1b1" providerId="ADAL" clId="{F3E38E0F-8F7D-46CD-B3CB-06174056AF07}" dt="2023-05-12T09:44:57.691" v="46" actId="478"/>
          <ac:spMkLst>
            <pc:docMk/>
            <pc:sldMk cId="3062682436" sldId="1925"/>
            <ac:spMk id="7" creationId="{0851767D-BCDD-BC71-4A2E-454A144A0192}"/>
          </ac:spMkLst>
        </pc:spChg>
      </pc:sldChg>
      <pc:sldChg chg="delSp modSp mod">
        <pc:chgData name="Montse Ferré" userId="2bca9e45-7f42-4b03-8d96-5f39e0dfe1b1" providerId="ADAL" clId="{F3E38E0F-8F7D-46CD-B3CB-06174056AF07}" dt="2023-05-12T09:44:46.858" v="45" actId="478"/>
        <pc:sldMkLst>
          <pc:docMk/>
          <pc:sldMk cId="3168022551" sldId="1928"/>
        </pc:sldMkLst>
        <pc:spChg chg="mod">
          <ac:chgData name="Montse Ferré" userId="2bca9e45-7f42-4b03-8d96-5f39e0dfe1b1" providerId="ADAL" clId="{F3E38E0F-8F7D-46CD-B3CB-06174056AF07}" dt="2023-05-12T09:43:51.470" v="40" actId="20577"/>
          <ac:spMkLst>
            <pc:docMk/>
            <pc:sldMk cId="3168022551" sldId="1928"/>
            <ac:spMk id="2" creationId="{E0207DEE-8AA7-1622-5D67-33093C1DFECF}"/>
          </ac:spMkLst>
        </pc:spChg>
        <pc:spChg chg="del">
          <ac:chgData name="Montse Ferré" userId="2bca9e45-7f42-4b03-8d96-5f39e0dfe1b1" providerId="ADAL" clId="{F3E38E0F-8F7D-46CD-B3CB-06174056AF07}" dt="2023-05-12T09:44:46.858" v="45" actId="478"/>
          <ac:spMkLst>
            <pc:docMk/>
            <pc:sldMk cId="3168022551" sldId="1928"/>
            <ac:spMk id="5" creationId="{6FE81FAF-365E-052B-84AB-A000F2A9C17E}"/>
          </ac:spMkLst>
        </pc:spChg>
      </pc:sldChg>
      <pc:sldChg chg="delSp modSp mod">
        <pc:chgData name="Montse Ferré" userId="2bca9e45-7f42-4b03-8d96-5f39e0dfe1b1" providerId="ADAL" clId="{F3E38E0F-8F7D-46CD-B3CB-06174056AF07}" dt="2023-05-12T09:41:09.758" v="24" actId="478"/>
        <pc:sldMkLst>
          <pc:docMk/>
          <pc:sldMk cId="1790861304" sldId="1930"/>
        </pc:sldMkLst>
        <pc:spChg chg="mod">
          <ac:chgData name="Montse Ferré" userId="2bca9e45-7f42-4b03-8d96-5f39e0dfe1b1" providerId="ADAL" clId="{F3E38E0F-8F7D-46CD-B3CB-06174056AF07}" dt="2023-05-12T09:40:44.891" v="19" actId="20577"/>
          <ac:spMkLst>
            <pc:docMk/>
            <pc:sldMk cId="1790861304" sldId="1930"/>
            <ac:spMk id="2" creationId="{4D1B7136-AC25-855A-C987-6A47596BC322}"/>
          </ac:spMkLst>
        </pc:spChg>
        <pc:spChg chg="del">
          <ac:chgData name="Montse Ferré" userId="2bca9e45-7f42-4b03-8d96-5f39e0dfe1b1" providerId="ADAL" clId="{F3E38E0F-8F7D-46CD-B3CB-06174056AF07}" dt="2023-05-12T09:41:09.758" v="24" actId="478"/>
          <ac:spMkLst>
            <pc:docMk/>
            <pc:sldMk cId="1790861304" sldId="1930"/>
            <ac:spMk id="5" creationId="{125446E6-833A-A922-A8F4-2572A440AA79}"/>
          </ac:spMkLst>
        </pc:spChg>
      </pc:sldChg>
      <pc:sldChg chg="delSp modSp mod">
        <pc:chgData name="Montse Ferré" userId="2bca9e45-7f42-4b03-8d96-5f39e0dfe1b1" providerId="ADAL" clId="{F3E38E0F-8F7D-46CD-B3CB-06174056AF07}" dt="2023-05-12T09:50:18.897" v="96" actId="478"/>
        <pc:sldMkLst>
          <pc:docMk/>
          <pc:sldMk cId="2268905300" sldId="1987"/>
        </pc:sldMkLst>
        <pc:spChg chg="mod">
          <ac:chgData name="Montse Ferré" userId="2bca9e45-7f42-4b03-8d96-5f39e0dfe1b1" providerId="ADAL" clId="{F3E38E0F-8F7D-46CD-B3CB-06174056AF07}" dt="2023-05-12T09:49:54.976" v="92" actId="20577"/>
          <ac:spMkLst>
            <pc:docMk/>
            <pc:sldMk cId="2268905300" sldId="1987"/>
            <ac:spMk id="2" creationId="{DE4332EB-9CBA-EBF3-F9E0-E92473E73958}"/>
          </ac:spMkLst>
        </pc:spChg>
        <pc:spChg chg="del">
          <ac:chgData name="Montse Ferré" userId="2bca9e45-7f42-4b03-8d96-5f39e0dfe1b1" providerId="ADAL" clId="{F3E38E0F-8F7D-46CD-B3CB-06174056AF07}" dt="2023-05-12T09:50:18.897" v="96" actId="478"/>
          <ac:spMkLst>
            <pc:docMk/>
            <pc:sldMk cId="2268905300" sldId="1987"/>
            <ac:spMk id="4" creationId="{BA4C3B37-CA3C-90A0-D663-AD738B3089BC}"/>
          </ac:spMkLst>
        </pc:spChg>
      </pc:sldChg>
      <pc:sldChg chg="delSp modSp mod">
        <pc:chgData name="Montse Ferré" userId="2bca9e45-7f42-4b03-8d96-5f39e0dfe1b1" providerId="ADAL" clId="{F3E38E0F-8F7D-46CD-B3CB-06174056AF07}" dt="2023-05-12T09:48:53.091" v="77" actId="478"/>
        <pc:sldMkLst>
          <pc:docMk/>
          <pc:sldMk cId="765551592" sldId="1990"/>
        </pc:sldMkLst>
        <pc:spChg chg="mod">
          <ac:chgData name="Montse Ferré" userId="2bca9e45-7f42-4b03-8d96-5f39e0dfe1b1" providerId="ADAL" clId="{F3E38E0F-8F7D-46CD-B3CB-06174056AF07}" dt="2023-05-12T09:48:08.791" v="72" actId="20577"/>
          <ac:spMkLst>
            <pc:docMk/>
            <pc:sldMk cId="765551592" sldId="1990"/>
            <ac:spMk id="3" creationId="{4D1B7136-AC25-855A-C987-6A47596BC322}"/>
          </ac:spMkLst>
        </pc:spChg>
        <pc:spChg chg="del">
          <ac:chgData name="Montse Ferré" userId="2bca9e45-7f42-4b03-8d96-5f39e0dfe1b1" providerId="ADAL" clId="{F3E38E0F-8F7D-46CD-B3CB-06174056AF07}" dt="2023-05-12T09:48:53.091" v="77" actId="478"/>
          <ac:spMkLst>
            <pc:docMk/>
            <pc:sldMk cId="765551592" sldId="1990"/>
            <ac:spMk id="4" creationId="{3BA39DB2-A526-2816-7C7A-6412A1B08BE0}"/>
          </ac:spMkLst>
        </pc:spChg>
      </pc:sldChg>
      <pc:sldChg chg="delSp mod">
        <pc:chgData name="Montse Ferré" userId="2bca9e45-7f42-4b03-8d96-5f39e0dfe1b1" providerId="ADAL" clId="{F3E38E0F-8F7D-46CD-B3CB-06174056AF07}" dt="2023-05-12T09:41:23.958" v="25" actId="478"/>
        <pc:sldMkLst>
          <pc:docMk/>
          <pc:sldMk cId="568526222" sldId="2035"/>
        </pc:sldMkLst>
        <pc:spChg chg="del">
          <ac:chgData name="Montse Ferré" userId="2bca9e45-7f42-4b03-8d96-5f39e0dfe1b1" providerId="ADAL" clId="{F3E38E0F-8F7D-46CD-B3CB-06174056AF07}" dt="2023-05-12T09:41:23.958" v="25" actId="478"/>
          <ac:spMkLst>
            <pc:docMk/>
            <pc:sldMk cId="568526222" sldId="2035"/>
            <ac:spMk id="3" creationId="{1BDF793E-A445-E2AE-88E4-278D9D1348FC}"/>
          </ac:spMkLst>
        </pc:spChg>
      </pc:sldChg>
      <pc:sldChg chg="delSp modSp mod">
        <pc:chgData name="Montse Ferré" userId="2bca9e45-7f42-4b03-8d96-5f39e0dfe1b1" providerId="ADAL" clId="{F3E38E0F-8F7D-46CD-B3CB-06174056AF07}" dt="2023-05-12T09:42:26.924" v="31" actId="478"/>
        <pc:sldMkLst>
          <pc:docMk/>
          <pc:sldMk cId="2654531085" sldId="2046"/>
        </pc:sldMkLst>
        <pc:spChg chg="mod">
          <ac:chgData name="Montse Ferré" userId="2bca9e45-7f42-4b03-8d96-5f39e0dfe1b1" providerId="ADAL" clId="{F3E38E0F-8F7D-46CD-B3CB-06174056AF07}" dt="2023-05-12T09:41:41.558" v="27" actId="20577"/>
          <ac:spMkLst>
            <pc:docMk/>
            <pc:sldMk cId="2654531085" sldId="2046"/>
            <ac:spMk id="3" creationId="{100681F9-AE2D-3B94-475E-1DC60F5FEC7C}"/>
          </ac:spMkLst>
        </pc:spChg>
        <pc:spChg chg="del">
          <ac:chgData name="Montse Ferré" userId="2bca9e45-7f42-4b03-8d96-5f39e0dfe1b1" providerId="ADAL" clId="{F3E38E0F-8F7D-46CD-B3CB-06174056AF07}" dt="2023-05-12T09:42:26.924" v="31" actId="478"/>
          <ac:spMkLst>
            <pc:docMk/>
            <pc:sldMk cId="2654531085" sldId="2046"/>
            <ac:spMk id="4" creationId="{F1181EEA-EC8F-9FAA-6246-98302EB0C59A}"/>
          </ac:spMkLst>
        </pc:spChg>
      </pc:sldChg>
      <pc:sldChg chg="delSp modSp mod">
        <pc:chgData name="Montse Ferré" userId="2bca9e45-7f42-4b03-8d96-5f39e0dfe1b1" providerId="ADAL" clId="{F3E38E0F-8F7D-46CD-B3CB-06174056AF07}" dt="2023-05-12T09:43:06.658" v="37" actId="478"/>
        <pc:sldMkLst>
          <pc:docMk/>
          <pc:sldMk cId="1476090007" sldId="2047"/>
        </pc:sldMkLst>
        <pc:spChg chg="mod">
          <ac:chgData name="Montse Ferré" userId="2bca9e45-7f42-4b03-8d96-5f39e0dfe1b1" providerId="ADAL" clId="{F3E38E0F-8F7D-46CD-B3CB-06174056AF07}" dt="2023-05-12T09:42:45.974" v="33" actId="20577"/>
          <ac:spMkLst>
            <pc:docMk/>
            <pc:sldMk cId="1476090007" sldId="2047"/>
            <ac:spMk id="3" creationId="{100681F9-AE2D-3B94-475E-1DC60F5FEC7C}"/>
          </ac:spMkLst>
        </pc:spChg>
        <pc:spChg chg="del">
          <ac:chgData name="Montse Ferré" userId="2bca9e45-7f42-4b03-8d96-5f39e0dfe1b1" providerId="ADAL" clId="{F3E38E0F-8F7D-46CD-B3CB-06174056AF07}" dt="2023-05-12T09:43:06.658" v="37" actId="478"/>
          <ac:spMkLst>
            <pc:docMk/>
            <pc:sldMk cId="1476090007" sldId="2047"/>
            <ac:spMk id="4" creationId="{E6369191-3E10-1AB5-7A5F-8923F75F37C5}"/>
          </ac:spMkLst>
        </pc:spChg>
      </pc:sldChg>
      <pc:sldChg chg="delSp modSp mod">
        <pc:chgData name="Montse Ferré" userId="2bca9e45-7f42-4b03-8d96-5f39e0dfe1b1" providerId="ADAL" clId="{F3E38E0F-8F7D-46CD-B3CB-06174056AF07}" dt="2023-05-12T09:46:28.475" v="53" actId="478"/>
        <pc:sldMkLst>
          <pc:docMk/>
          <pc:sldMk cId="3974232614" sldId="2050"/>
        </pc:sldMkLst>
        <pc:spChg chg="mod">
          <ac:chgData name="Montse Ferré" userId="2bca9e45-7f42-4b03-8d96-5f39e0dfe1b1" providerId="ADAL" clId="{F3E38E0F-8F7D-46CD-B3CB-06174056AF07}" dt="2023-05-12T09:45:39.478" v="49" actId="20577"/>
          <ac:spMkLst>
            <pc:docMk/>
            <pc:sldMk cId="3974232614" sldId="2050"/>
            <ac:spMk id="5" creationId="{32F4A453-622A-352F-C50F-242E6761F11D}"/>
          </ac:spMkLst>
        </pc:spChg>
        <pc:spChg chg="del">
          <ac:chgData name="Montse Ferré" userId="2bca9e45-7f42-4b03-8d96-5f39e0dfe1b1" providerId="ADAL" clId="{F3E38E0F-8F7D-46CD-B3CB-06174056AF07}" dt="2023-05-12T09:46:28.475" v="53" actId="478"/>
          <ac:spMkLst>
            <pc:docMk/>
            <pc:sldMk cId="3974232614" sldId="2050"/>
            <ac:spMk id="7" creationId="{960B2D25-EB9F-BC97-A342-12AF6F06D0F5}"/>
          </ac:spMkLst>
        </pc:spChg>
      </pc:sldChg>
      <pc:sldChg chg="modSp mod">
        <pc:chgData name="Montse Ferré" userId="2bca9e45-7f42-4b03-8d96-5f39e0dfe1b1" providerId="ADAL" clId="{F3E38E0F-8F7D-46CD-B3CB-06174056AF07}" dt="2023-05-16T10:26:04.569" v="108" actId="20577"/>
        <pc:sldMkLst>
          <pc:docMk/>
          <pc:sldMk cId="548592340" sldId="2059"/>
        </pc:sldMkLst>
        <pc:spChg chg="mod">
          <ac:chgData name="Montse Ferré" userId="2bca9e45-7f42-4b03-8d96-5f39e0dfe1b1" providerId="ADAL" clId="{F3E38E0F-8F7D-46CD-B3CB-06174056AF07}" dt="2023-05-16T10:26:04.569" v="108" actId="20577"/>
          <ac:spMkLst>
            <pc:docMk/>
            <pc:sldMk cId="548592340" sldId="2059"/>
            <ac:spMk id="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244273879142292"/>
          <c:y val="2.9447740066379763E-2"/>
          <c:w val="0.56236500974658865"/>
          <c:h val="0.943324427606882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1B-46F0-8EF6-C6D08FAC8511}"/>
              </c:ext>
            </c:extLst>
          </c:dPt>
          <c:dPt>
            <c:idx val="2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1B-46F0-8EF6-C6D08FAC8511}"/>
              </c:ext>
            </c:extLst>
          </c:dPt>
          <c:dPt>
            <c:idx val="3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1B-46F0-8EF6-C6D08FAC8511}"/>
              </c:ext>
            </c:extLst>
          </c:dPt>
          <c:dPt>
            <c:idx val="4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1B-46F0-8EF6-C6D08FAC851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Tèxtil i derivats</c:v>
                </c:pt>
                <c:pt idx="1">
                  <c:v>Equipament de la llar</c:v>
                </c:pt>
                <c:pt idx="2">
                  <c:v>Restauració i hoteleria</c:v>
                </c:pt>
                <c:pt idx="3">
                  <c:v>Salut i estètica</c:v>
                </c:pt>
                <c:pt idx="4">
                  <c:v>Alimentació</c:v>
                </c:pt>
                <c:pt idx="5">
                  <c:v>Oci i formació</c:v>
                </c:pt>
              </c:strCache>
            </c:strRef>
          </c:cat>
          <c:val>
            <c:numRef>
              <c:f>Hoja1!$B$2:$B$7</c:f>
              <c:numCache>
                <c:formatCode>0.0</c:formatCode>
                <c:ptCount val="6"/>
                <c:pt idx="0">
                  <c:v>0.745</c:v>
                </c:pt>
                <c:pt idx="1">
                  <c:v>0.13900000000000001</c:v>
                </c:pt>
                <c:pt idx="2">
                  <c:v>5.0999999999999997E-2</c:v>
                </c:pt>
                <c:pt idx="3">
                  <c:v>4.4000000000000004E-2</c:v>
                </c:pt>
                <c:pt idx="4">
                  <c:v>1.4999999999999999E-2</c:v>
                </c:pt>
                <c:pt idx="5">
                  <c:v>6.9999999999999993E-3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1B-46F0-8EF6-C6D08FAC851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t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53761320585278E-2"/>
          <c:y val="0.12042379080011084"/>
          <c:w val="0.65335664082020273"/>
          <c:h val="0.780867194153791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2.9</c:v>
                </c:pt>
                <c:pt idx="1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9163979007402407E-2"/>
                  <c:y val="-3.24914466906182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FE-40D3-A655-E03BBB849CBF}"/>
                </c:ext>
              </c:extLst>
            </c:dLbl>
            <c:dLbl>
              <c:idx val="1"/>
              <c:layout>
                <c:manualLayout>
                  <c:x val="-1.8649513813048756E-3"/>
                  <c:y val="-3.24914466906176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D18-424E-88AE-4D7142AA298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0.7</c:v>
                </c:pt>
                <c:pt idx="1">
                  <c:v>38.799999999999997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A-421B-AFD2-68DC2B0016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18-424E-88AE-4D7142AA298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7.4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A-421B-AFD2-68DC2B0016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5.0999999999999996</c:v>
                </c:pt>
                <c:pt idx="1">
                  <c:v>14.7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2-4CDD-B781-71898C03AD5A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AC-4F7C-A299-94E6EC2B43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Hoja1!$F$2:$F$3</c:f>
              <c:numCache>
                <c:formatCode>General</c:formatCode>
                <c:ptCount val="2"/>
                <c:pt idx="0">
                  <c:v>44.9</c:v>
                </c:pt>
                <c:pt idx="1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2-4CDD-B781-71898C03AD5A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39,0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BFE-40D3-A655-E03BBB849CB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FE-40D3-A655-E03BBB849C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Retolació identificativa</c:v>
                </c:pt>
                <c:pt idx="1">
                  <c:v>Retolació informativa</c:v>
                </c:pt>
              </c:strCache>
            </c:strRef>
          </c:cat>
          <c:val>
            <c:numRef>
              <c:f>Hoja1!$G$2:$G$3</c:f>
              <c:numCache>
                <c:formatCode>General</c:formatCode>
                <c:ptCount val="2"/>
                <c:pt idx="0">
                  <c:v>39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1-4175-82C2-5740BE006BA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48158052133174"/>
          <c:y val="1.2996578676247294E-2"/>
          <c:w val="0.77805360457656136"/>
          <c:h val="5.54408974188743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75641537143654858"/>
          <c:h val="0.799092371548856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Retolació identificativa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91.9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8A-437A-85B4-DAF2914A90B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Retolació identificativa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8A-437A-85B4-DAF2914A90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3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006328891766032"/>
          <c:y val="0.34190276814031628"/>
          <c:w val="8.9693954407864138E-2"/>
          <c:h val="0.278627573202237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21750040378491E-2"/>
          <c:y val="0.15464935784506695"/>
          <c:w val="0.77678180392220397"/>
          <c:h val="0.7466416636956003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Català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51.8</c:v>
                </c:pt>
                <c:pt idx="1">
                  <c:v>84.7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0-402A-A17A-E0068606A43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Bilingüe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2A-4FE1-B36F-7F1AA2EAF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30-402A-A17A-E0068606A43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Ambivalent</c:v>
                </c:pt>
              </c:strCache>
            </c:strRef>
          </c:tx>
          <c:spPr>
            <a:solidFill>
              <a:srgbClr val="73C3B4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2A-4FE1-B36F-7F1AA2EAF90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2.2000000000000002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30-402A-A17A-E0068606A43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Castellà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45.3</c:v>
                </c:pt>
                <c:pt idx="1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30-402A-A17A-E0068606A43F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Altres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2A-4FE1-B36F-7F1AA2EAF90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Hoja1!$F$2:$F$3</c:f>
              <c:numCache>
                <c:formatCode>General</c:formatCode>
                <c:ptCount val="2"/>
                <c:pt idx="0">
                  <c:v>0.7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30-402A-A17A-E0068606A43F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Sense significat lingüístic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Hoja1!$A$2:$A$3</c:f>
              <c:strCache>
                <c:ptCount val="2"/>
                <c:pt idx="0">
                  <c:v>Llengua de salutació</c:v>
                </c:pt>
                <c:pt idx="1">
                  <c:v>Disponibilitat lingüística
(en català)</c:v>
                </c:pt>
              </c:strCache>
            </c:strRef>
          </c:cat>
          <c:val>
            <c:numRef>
              <c:f>Hoja1!$G$2:$G$3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E-4F43-8D6E-A6790FE7DED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1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72282256368181E-3"/>
          <c:y val="1.9418960244648318E-2"/>
          <c:w val="0.96116771639124676"/>
          <c:h val="0.109036442405708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3E797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24-41EB-B272-B1F281E3D786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24-41EB-B272-B1F281E3D786}"/>
              </c:ext>
            </c:extLst>
          </c:dPt>
          <c:dPt>
            <c:idx val="2"/>
            <c:bubble3D val="0"/>
            <c:explosion val="1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F24-41EB-B272-B1F281E3D7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24-41EB-B272-B1F281E3D786}"/>
              </c:ext>
            </c:extLst>
          </c:dPt>
          <c:dLbls>
            <c:dLbl>
              <c:idx val="0"/>
              <c:layout>
                <c:manualLayout>
                  <c:x val="0.21449766387860622"/>
                  <c:y val="-9.961675964218434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672257768670242"/>
                      <c:h val="0.19024133708822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F24-41EB-B272-B1F281E3D786}"/>
                </c:ext>
              </c:extLst>
            </c:dLbl>
            <c:dLbl>
              <c:idx val="1"/>
              <c:layout>
                <c:manualLayout>
                  <c:x val="-0.170725921322922"/>
                  <c:y val="2.14231497141549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440227330856807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F24-41EB-B272-B1F281E3D786}"/>
                </c:ext>
              </c:extLst>
            </c:dLbl>
            <c:dLbl>
              <c:idx val="2"/>
              <c:layout>
                <c:manualLayout>
                  <c:x val="-0.1287597615221624"/>
                  <c:y val="-5.179429570285139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46820203393671"/>
                      <c:h val="0.190241466724707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F24-41EB-B272-B1F281E3D7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69.900000000000006</c:v>
                </c:pt>
                <c:pt idx="1">
                  <c:v>5.9</c:v>
                </c:pt>
                <c:pt idx="2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24-41EB-B272-B1F281E3D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55279130396143"/>
          <c:y val="0.25085610497528749"/>
          <c:w val="0.45001023286742625"/>
          <c:h val="0.67067030246652748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E797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98-4B27-8D79-235B8A430E53}"/>
              </c:ext>
            </c:extLst>
          </c:dPt>
          <c:dPt>
            <c:idx val="1"/>
            <c:bubble3D val="0"/>
            <c:spPr>
              <a:solidFill>
                <a:srgbClr val="53A1A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98-4B27-8D79-235B8A430E53}"/>
              </c:ext>
            </c:extLst>
          </c:dPt>
          <c:dPt>
            <c:idx val="2"/>
            <c:bubble3D val="0"/>
            <c:explosion val="1"/>
            <c:spPr>
              <a:solidFill>
                <a:srgbClr val="E5CD6B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98-4B27-8D79-235B8A430E53}"/>
              </c:ext>
            </c:extLst>
          </c:dPt>
          <c:dPt>
            <c:idx val="3"/>
            <c:bubble3D val="0"/>
            <c:spPr>
              <a:solidFill>
                <a:srgbClr val="F5EBC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98-4B27-8D79-235B8A430E53}"/>
              </c:ext>
            </c:extLst>
          </c:dPt>
          <c:dPt>
            <c:idx val="4"/>
            <c:bubble3D val="0"/>
            <c:spPr>
              <a:solidFill>
                <a:srgbClr val="D9D9D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E0F-483B-8293-3B5C8DAAF2F9}"/>
              </c:ext>
            </c:extLst>
          </c:dPt>
          <c:dLbls>
            <c:dLbl>
              <c:idx val="0"/>
              <c:layout>
                <c:manualLayout>
                  <c:x val="6.6023752491074283E-2"/>
                  <c:y val="-0.131305270389814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604452986437893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498-4B27-8D79-235B8A430E53}"/>
                </c:ext>
              </c:extLst>
            </c:dLbl>
            <c:dLbl>
              <c:idx val="1"/>
              <c:layout>
                <c:manualLayout>
                  <c:x val="0.13113436604836567"/>
                  <c:y val="-7.72151475447711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29249831265304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498-4B27-8D79-235B8A430E53}"/>
                </c:ext>
              </c:extLst>
            </c:dLbl>
            <c:dLbl>
              <c:idx val="2"/>
              <c:layout>
                <c:manualLayout>
                  <c:x val="2.7433263686375193E-3"/>
                  <c:y val="-1.959613032538787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586302766549207"/>
                      <c:h val="0.329623589247586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498-4B27-8D79-235B8A430E53}"/>
                </c:ext>
              </c:extLst>
            </c:dLbl>
            <c:dLbl>
              <c:idx val="3"/>
              <c:layout>
                <c:manualLayout>
                  <c:x val="-0.1255559234703903"/>
                  <c:y val="5.323133232609111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98-4B27-8D79-235B8A430E53}"/>
                </c:ext>
              </c:extLst>
            </c:dLbl>
            <c:dLbl>
              <c:idx val="4"/>
              <c:layout>
                <c:manualLayout>
                  <c:x val="-4.2262082432716348E-2"/>
                  <c:y val="-0.1412687603928852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0F-483B-8293-3B5C8DAAF2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Menys de 2 anys</c:v>
                </c:pt>
                <c:pt idx="1">
                  <c:v>Entre 2 i 10 anys</c:v>
                </c:pt>
                <c:pt idx="2">
                  <c:v>Entre 11 i 20 anys</c:v>
                </c:pt>
                <c:pt idx="3">
                  <c:v>Més de 20 anys</c:v>
                </c:pt>
                <c:pt idx="4">
                  <c:v>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24.4</c:v>
                </c:pt>
                <c:pt idx="2">
                  <c:v>34.1</c:v>
                </c:pt>
                <c:pt idx="3">
                  <c:v>29.3</c:v>
                </c:pt>
                <c:pt idx="4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498-4B27-8D79-235B8A430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67863827542944466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Índex Ofercat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26-4699-B553-61CA498B3515}"/>
              </c:ext>
            </c:extLst>
          </c:dPt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526-4699-B553-61CA498B3515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26-4699-B553-61CA498B3515}"/>
              </c:ext>
            </c:extLst>
          </c:dPt>
          <c:dPt>
            <c:idx val="3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26-4699-B553-61CA498B3515}"/>
              </c:ext>
            </c:extLst>
          </c:dPt>
          <c:dPt>
            <c:idx val="4"/>
            <c:invertIfNegative val="0"/>
            <c:bubble3D val="0"/>
            <c:spPr>
              <a:solidFill>
                <a:srgbClr val="53A1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526-4699-B553-61CA498B351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Retolació identificativa</c:v>
                </c:pt>
                <c:pt idx="1">
                  <c:v>Retolació informativa</c:v>
                </c:pt>
                <c:pt idx="3">
                  <c:v>Llengua de salutació</c:v>
                </c:pt>
                <c:pt idx="4">
                  <c:v>Disponibilitat lingüística (en català)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11.542</c:v>
                </c:pt>
                <c:pt idx="1">
                  <c:v>48.276000000000003</c:v>
                </c:pt>
                <c:pt idx="3">
                  <c:v>52.92</c:v>
                </c:pt>
                <c:pt idx="4">
                  <c:v>85.584000000000003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26-4699-B553-61CA498B35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8258904562733E-2"/>
          <c:y val="0.11785608508961577"/>
          <c:w val="0.95070824326806269"/>
          <c:h val="0.7075903409577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55-445D-B741-28C43E06155F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55-445D-B741-28C43E06155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11.238</c:v>
                </c:pt>
                <c:pt idx="1">
                  <c:v>33.332999999999998</c:v>
                </c:pt>
                <c:pt idx="2">
                  <c:v>8.8239999999999998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55-445D-B741-28C43E06155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Retolació informativa</c:v>
                </c:pt>
              </c:strCache>
            </c:strRef>
          </c:tx>
          <c:spPr>
            <a:solidFill>
              <a:srgbClr val="53A1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50</c:v>
                </c:pt>
                <c:pt idx="1">
                  <c:v>58.332999999999998</c:v>
                </c:pt>
                <c:pt idx="2">
                  <c:v>41.378999999999998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55-445D-B741-28C43E0615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0.10963666366421092"/>
          <c:w val="0.90786846766475104"/>
          <c:h val="0.700678241471033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Retolació identificativa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4F-42F0-8550-08A44CCC5EEF}"/>
              </c:ext>
            </c:extLst>
          </c:dPt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4F-42F0-8550-08A44CCC5EEF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4F-42F0-8550-08A44CCC5EEF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4F-42F0-8550-08A44CCC5EEF}"/>
              </c:ext>
            </c:extLst>
          </c:dPt>
          <c:dPt>
            <c:idx val="4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34F-42F0-8550-08A44CCC5EE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0.91500000000000004</c:v>
                </c:pt>
                <c:pt idx="1">
                  <c:v>1</c:v>
                </c:pt>
                <c:pt idx="2">
                  <c:v>0.90900000000000003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34F-42F0-8550-08A44CCC5E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24420984534952E-2"/>
          <c:y val="8.9974585873653784E-2"/>
          <c:w val="0.95070824326806269"/>
          <c:h val="0.7324456062633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Llengua de salutació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9B8-4951-ADE5-C43CA9E3460A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8-4951-ADE5-C43CA9E3460A}"/>
              </c:ext>
            </c:extLst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B8-4951-ADE5-C43CA9E346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64.210999999999999</c:v>
                </c:pt>
                <c:pt idx="1">
                  <c:v>37.5</c:v>
                </c:pt>
                <c:pt idx="2">
                  <c:v>25.757999999999999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A-421B-AFD2-68DC2B0016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Disponibilitat lingüística (en català)</c:v>
                </c:pt>
              </c:strCache>
            </c:strRef>
          </c:tx>
          <c:spPr>
            <a:solidFill>
              <a:srgbClr val="77B6B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l'estat</c:v>
                </c:pt>
                <c:pt idx="2">
                  <c:v>Estranger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98.683999999999997</c:v>
                </c:pt>
                <c:pt idx="1">
                  <c:v>62.5</c:v>
                </c:pt>
                <c:pt idx="2">
                  <c:v>53.03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A1-4523-A410-AFD5842D99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13791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56-44D8-B60E-2896B9729819}"/>
              </c:ext>
            </c:extLst>
          </c:dPt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56-44D8-B60E-2896B9729819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56-44D8-B60E-2896B9729819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56-44D8-B60E-2896B9729819}"/>
              </c:ext>
            </c:extLst>
          </c:dPt>
          <c:dPt>
            <c:idx val="4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A56-44D8-B60E-2896B9729819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726-4A26-A7D4-CBA7D4EBDA2A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6-4A26-A7D4-CBA7D4EBDA2A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56-44D8-B60E-2896B972981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56-44D8-B60E-2896B972981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Web de l’establiment</c:v>
                </c:pt>
                <c:pt idx="1">
                  <c:v>Web de la marca</c:v>
                </c:pt>
                <c:pt idx="2">
                  <c:v>Facebook</c:v>
                </c:pt>
                <c:pt idx="3">
                  <c:v>Instagram</c:v>
                </c:pt>
                <c:pt idx="4">
                  <c:v>Altres</c:v>
                </c:pt>
                <c:pt idx="5">
                  <c:v>No en té</c:v>
                </c:pt>
              </c:strCache>
            </c:strRef>
          </c:cat>
          <c:val>
            <c:numRef>
              <c:f>Hoja1!$B$2:$B$7</c:f>
              <c:numCache>
                <c:formatCode>0.0</c:formatCode>
                <c:ptCount val="6"/>
                <c:pt idx="1">
                  <c:v>0.96400000000000008</c:v>
                </c:pt>
                <c:pt idx="2">
                  <c:v>6.9999999999999993E-3</c:v>
                </c:pt>
                <c:pt idx="3">
                  <c:v>0</c:v>
                </c:pt>
                <c:pt idx="4">
                  <c:v>0</c:v>
                </c:pt>
                <c:pt idx="5">
                  <c:v>2.8999999999999998E-2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56-44D8-B60E-2896B972981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511965811965815E-2"/>
          <c:y val="2.9447740066379766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E9-49CB-96D4-8D888A031A98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E9-49CB-96D4-8D888A031A98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E9-49CB-96D4-8D888A031A9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E9-49CB-96D4-8D888A031A9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E9-49CB-96D4-8D888A031A98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E9-49CB-96D4-8D888A031A98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E9-49CB-96D4-8D888A031A9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E9-49CB-96D4-8D888A031A9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140-4EA4-9DC9-2AADEDAEC9E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E9-49CB-96D4-8D888A031A9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Català</c:v>
                </c:pt>
                <c:pt idx="1">
                  <c:v>Castellà</c:v>
                </c:pt>
                <c:pt idx="2">
                  <c:v>Anglès</c:v>
                </c:pt>
                <c:pt idx="3">
                  <c:v>Francès</c:v>
                </c:pt>
                <c:pt idx="4">
                  <c:v>Alemany</c:v>
                </c:pt>
                <c:pt idx="5">
                  <c:v>Altres</c:v>
                </c:pt>
                <c:pt idx="6">
                  <c:v>Ambivalent o sense contingut lingüístic</c:v>
                </c:pt>
              </c:strCache>
            </c:strRef>
          </c:cat>
          <c:val>
            <c:numRef>
              <c:f>Hoja1!$B$2:$B$8</c:f>
              <c:numCache>
                <c:formatCode>0.0</c:formatCode>
                <c:ptCount val="7"/>
                <c:pt idx="0">
                  <c:v>0.03</c:v>
                </c:pt>
                <c:pt idx="1">
                  <c:v>0.84200000000000008</c:v>
                </c:pt>
                <c:pt idx="2">
                  <c:v>0.12</c:v>
                </c:pt>
                <c:pt idx="3">
                  <c:v>8.0000000000000002E-3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E9-49CB-96D4-8D888A031A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16239316242E-2"/>
          <c:y val="2.9447740066379766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55-4484-AFFA-D59A576B3CA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55-4484-AFFA-D59A576B3CA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55-4484-AFFA-D59A576B3CA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55-4484-AFFA-D59A576B3CAF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E55-4484-AFFA-D59A576B3CAF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25-406C-937A-CF92128BDE2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Català</c:v>
                </c:pt>
                <c:pt idx="1">
                  <c:v>Castellà</c:v>
                </c:pt>
                <c:pt idx="2">
                  <c:v>Anglès</c:v>
                </c:pt>
                <c:pt idx="3">
                  <c:v>Francès</c:v>
                </c:pt>
                <c:pt idx="4">
                  <c:v>Alemany</c:v>
                </c:pt>
                <c:pt idx="5">
                  <c:v>Altres</c:v>
                </c:pt>
                <c:pt idx="6">
                  <c:v>Ambivalent o sense contingut lingüístic</c:v>
                </c:pt>
              </c:strCache>
            </c:strRef>
          </c:cat>
          <c:val>
            <c:numRef>
              <c:f>Hoja1!$B$2:$B$8</c:f>
              <c:numCache>
                <c:formatCode>0.0</c:formatCode>
                <c:ptCount val="7"/>
                <c:pt idx="0">
                  <c:v>7.4999999999999997E-2</c:v>
                </c:pt>
                <c:pt idx="1">
                  <c:v>0.91700000000000004</c:v>
                </c:pt>
                <c:pt idx="2">
                  <c:v>0.91</c:v>
                </c:pt>
                <c:pt idx="3">
                  <c:v>0.72900000000000009</c:v>
                </c:pt>
                <c:pt idx="4">
                  <c:v>0.67700000000000005</c:v>
                </c:pt>
                <c:pt idx="5">
                  <c:v>0.70700000000000007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E55-4484-AFFA-D59A576B3CA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5187388284405"/>
          <c:y val="5.5395548714875294E-2"/>
          <c:w val="0.62370168281904759"/>
          <c:h val="0.7808671941537910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</c:spPr>
          <c:dPt>
            <c:idx val="0"/>
            <c:bubble3D val="0"/>
            <c:spPr>
              <a:solidFill>
                <a:srgbClr val="376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0E-42AA-910E-FE2622A21395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0E-42AA-910E-FE2622A21395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0E-42AA-910E-FE2622A21395}"/>
              </c:ext>
            </c:extLst>
          </c:dPt>
          <c:dLbls>
            <c:dLbl>
              <c:idx val="0"/>
              <c:layout>
                <c:manualLayout>
                  <c:x val="-0.14488467135710278"/>
                  <c:y val="4.12772246210005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37696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0E-42AA-910E-FE2622A21395}"/>
                </c:ext>
              </c:extLst>
            </c:dLbl>
            <c:dLbl>
              <c:idx val="1"/>
              <c:layout>
                <c:manualLayout>
                  <c:x val="0.19749696673097233"/>
                  <c:y val="0.3373196943487202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0E-42AA-910E-FE2622A21395}"/>
                </c:ext>
              </c:extLst>
            </c:dLbl>
            <c:dLbl>
              <c:idx val="2"/>
              <c:layout>
                <c:manualLayout>
                  <c:x val="2.8905094203401704E-2"/>
                  <c:y val="0.1515775899771743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462727178110618"/>
                      <c:h val="0.148170723401936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F0E-42AA-910E-FE2622A2139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Coneix el CPNL</c:v>
                </c:pt>
                <c:pt idx="1">
                  <c:v>No coneix el CPNL</c:v>
                </c:pt>
                <c:pt idx="2">
                  <c:v>NC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23.1</c:v>
                </c:pt>
                <c:pt idx="1">
                  <c:v>76.900000000000006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0E-42AA-910E-FE2622A21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35915005255135"/>
          <c:y val="9.7453145917001341E-2"/>
          <c:w val="0.3309332149229654"/>
          <c:h val="0.71286178045515391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Hoja1!$D$1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</c:f>
              <c:strCache>
                <c:ptCount val="1"/>
                <c:pt idx="0">
                  <c:v>Rutes al carrer</c:v>
                </c:pt>
              </c:strCache>
            </c:strRef>
          </c:cat>
          <c:val>
            <c:numRef>
              <c:f>Hoja1!$D$2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4-4E3A-9292-596B3A4B3A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5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9.3202811244979922E-2"/>
          <c:w val="0.93806969106781479"/>
          <c:h val="0.717112115127175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Coneix el CPNL</c:v>
                </c:pt>
              </c:strCache>
            </c:strRef>
          </c:tx>
          <c:spPr>
            <a:solidFill>
              <a:srgbClr val="37696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l’estat</c:v>
                </c:pt>
                <c:pt idx="2">
                  <c:v>Estranger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18.100000000000001</c:v>
                </c:pt>
                <c:pt idx="1">
                  <c:v>62.5</c:v>
                </c:pt>
                <c:pt idx="2">
                  <c:v>28.1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5-4FF2-8EF5-72779B6DF1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coneix el CPNL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l’estat</c:v>
                </c:pt>
                <c:pt idx="2">
                  <c:v>Estranger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81.900000000000006</c:v>
                </c:pt>
                <c:pt idx="1">
                  <c:v>37.5</c:v>
                </c:pt>
                <c:pt idx="2">
                  <c:v>71.900000000000006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5-4FF2-8EF5-72779B6DF1C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Hoja1!$A$2:$A$4</c:f>
              <c:strCache>
                <c:ptCount val="3"/>
                <c:pt idx="0">
                  <c:v>Catalunya</c:v>
                </c:pt>
                <c:pt idx="1">
                  <c:v>Resta de l’estat</c:v>
                </c:pt>
                <c:pt idx="2">
                  <c:v>Estranger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3805-4FF2-8EF5-72779B6DF1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10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39357972348244E-2"/>
          <c:y val="2.9447740066379763E-2"/>
          <c:w val="0.90786846766475104"/>
          <c:h val="0.78086719415379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3E797D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460-4CAB-90C7-008CD25789B4}"/>
              </c:ext>
            </c:extLst>
          </c:dPt>
          <c:dPt>
            <c:idx val="2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60-4CAB-90C7-008CD25789B4}"/>
              </c:ext>
            </c:extLst>
          </c:dPt>
          <c:dPt>
            <c:idx val="3"/>
            <c:invertIfNegative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460-4CAB-90C7-008CD25789B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60-4CAB-90C7-008CD25789B4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60-4CAB-90C7-008CD25789B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60-4CAB-90C7-008CD25789B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Molt bé</c:v>
                </c:pt>
                <c:pt idx="1">
                  <c:v>Força bé</c:v>
                </c:pt>
                <c:pt idx="2">
                  <c:v>No gaire bé</c:v>
                </c:pt>
                <c:pt idx="3">
                  <c:v>Gens bé</c:v>
                </c:pt>
                <c:pt idx="4">
                  <c:v>NS/NC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0.71</c:v>
                </c:pt>
                <c:pt idx="1">
                  <c:v>0.19399999999999998</c:v>
                </c:pt>
                <c:pt idx="2" formatCode="General">
                  <c:v>0</c:v>
                </c:pt>
                <c:pt idx="3" formatCode="General">
                  <c:v>0</c:v>
                </c:pt>
                <c:pt idx="4">
                  <c:v>9.6999999999999989E-2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0-49F4-A3A7-82FC7BA9491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17213791"/>
        <c:axId val="2017220863"/>
      </c:barChart>
      <c:catAx>
        <c:axId val="2017213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2017220863"/>
        <c:crosses val="autoZero"/>
        <c:auto val="1"/>
        <c:lblAlgn val="ctr"/>
        <c:lblOffset val="100"/>
        <c:noMultiLvlLbl val="0"/>
      </c:catAx>
      <c:valAx>
        <c:axId val="2017220863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20172137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00365323149937"/>
          <c:y val="0.16916096083603821"/>
          <c:w val="0.62370168281904759"/>
          <c:h val="0.7808671941537910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Col·laboren amb VXL</c:v>
                </c:pt>
              </c:strCache>
            </c:strRef>
          </c:tx>
          <c:spPr>
            <a:solidFill>
              <a:srgbClr val="FFD14F"/>
            </a:solidFill>
          </c:spPr>
          <c:dPt>
            <c:idx val="0"/>
            <c:bubble3D val="0"/>
            <c:spPr>
              <a:solidFill>
                <a:srgbClr val="3E7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28D-4C42-B3BB-CD5F60041CD7}"/>
              </c:ext>
            </c:extLst>
          </c:dPt>
          <c:dPt>
            <c:idx val="1"/>
            <c:bubble3D val="0"/>
            <c:spPr>
              <a:solidFill>
                <a:srgbClr val="F5EBC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A8-4484-BF36-ECD58FC76A39}"/>
              </c:ext>
            </c:extLst>
          </c:dPt>
          <c:dLbls>
            <c:dLbl>
              <c:idx val="0"/>
              <c:layout>
                <c:manualLayout>
                  <c:x val="2.1129447145519834E-3"/>
                  <c:y val="-0.14946065477684389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3E797D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8D-4C42-B3BB-CD5F60041CD7}"/>
                </c:ext>
              </c:extLst>
            </c:dLbl>
            <c:dLbl>
              <c:idx val="1"/>
              <c:layout>
                <c:manualLayout>
                  <c:x val="0.2683439787481019"/>
                  <c:y val="1.94948680143709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E5CD6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a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A8-4484-BF36-ECD58FC76A3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Col·laboren amb VXL</c:v>
                </c:pt>
                <c:pt idx="1">
                  <c:v>No col·laboren amb VXL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00-46D2-9175-F5A2F6D2D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3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8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7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2928"/>
            <a:ext cx="29464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624421-2B65-4A90-BB8D-DBD7FD990A5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29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3" y="4714878"/>
            <a:ext cx="49815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21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78B4974-B8B0-4F8B-B088-EBE85ED2CD5B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06183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8B4974-B8B0-4F8B-B088-EBE85ED2CD5B}" type="slidenum">
              <a:rPr lang="ca-ES" smtClean="0"/>
              <a:pPr>
                <a:defRPr/>
              </a:pPr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6745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59B1ECF-DD21-4C69-B694-81CEBEB1B797}" type="slidenum">
              <a:rPr lang="ca-ES" sz="1200"/>
              <a:pPr/>
              <a:t>2</a:t>
            </a:fld>
            <a:endParaRPr lang="ca-E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2950"/>
            <a:ext cx="5381625" cy="3725863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3" y="4716466"/>
            <a:ext cx="4981575" cy="4467225"/>
          </a:xfrm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3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4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0984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5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604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6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99664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7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58448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16724" indent="-275664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02653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543714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1984776" indent="-220530" defTabSz="929599"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425836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866898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307959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749020" indent="-220530" defTabSz="929599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4435576C-BC02-4FA2-89EA-BEF8BA31B060}" type="slidenum">
              <a:rPr lang="ca-ES" sz="1300">
                <a:latin typeface="Arial" charset="0"/>
              </a:rPr>
              <a:pPr/>
              <a:t>8</a:t>
            </a:fld>
            <a:endParaRPr lang="ca-ES" sz="130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95381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809D5-9A06-48C8-AF12-7A95B432C93F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204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8B4974-B8B0-4F8B-B088-EBE85ED2CD5B}" type="slidenum">
              <a:rPr lang="ca-ES" smtClean="0"/>
              <a:pPr>
                <a:defRPr/>
              </a:pPr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63748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12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93256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13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768" indent="-285679" defTabSz="922113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2721" indent="-228544" defTabSz="922113">
              <a:defRPr sz="1000">
                <a:solidFill>
                  <a:schemeClr val="tx1"/>
                </a:solidFill>
                <a:latin typeface="Arial" charset="0"/>
              </a:defRPr>
            </a:lvl3pPr>
            <a:lvl4pPr marL="1599810" indent="-228544" defTabSz="922113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6898" indent="-228544" defTabSz="922113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398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077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8164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5252" indent="-228544" defTabSz="922113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6A89604-BEC6-4521-8595-02D5E04F73A2}" type="slidenum">
              <a:rPr lang="ca-ES" sz="1200"/>
              <a:pPr/>
              <a:t>28</a:t>
            </a:fld>
            <a:endParaRPr lang="ca-E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8941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ols cap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 Imagen">
            <a:extLst>
              <a:ext uri="{FF2B5EF4-FFF2-40B4-BE49-F238E27FC236}">
                <a16:creationId xmlns:a16="http://schemas.microsoft.com/office/drawing/2014/main" id="{8E1A56D5-43AE-4368-ADA5-530C18739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81" y="0"/>
            <a:ext cx="3358619" cy="285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9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 Imagen">
            <a:extLst>
              <a:ext uri="{FF2B5EF4-FFF2-40B4-BE49-F238E27FC236}">
                <a16:creationId xmlns:a16="http://schemas.microsoft.com/office/drawing/2014/main" id="{D0BC22FC-3C19-41C6-ABB5-048590C8AC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788" y="0"/>
            <a:ext cx="1267212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8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34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062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7 Rectángulo">
            <a:extLst>
              <a:ext uri="{FF2B5EF4-FFF2-40B4-BE49-F238E27FC236}">
                <a16:creationId xmlns:a16="http://schemas.microsoft.com/office/drawing/2014/main" id="{4FCAA30C-AD2B-422F-8A83-F65EA2A4F796}"/>
              </a:ext>
            </a:extLst>
          </p:cNvPr>
          <p:cNvSpPr/>
          <p:nvPr userDrawn="1"/>
        </p:nvSpPr>
        <p:spPr>
          <a:xfrm>
            <a:off x="273000" y="6532523"/>
            <a:ext cx="1113866" cy="2308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36000" rIns="36000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a-ES" sz="900" b="0" i="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Maig de 2023</a:t>
            </a:r>
            <a:endParaRPr lang="ca-ES" sz="900" i="0" noProof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11 Marcador de número de diapositiva">
            <a:extLst>
              <a:ext uri="{FF2B5EF4-FFF2-40B4-BE49-F238E27FC236}">
                <a16:creationId xmlns:a16="http://schemas.microsoft.com/office/drawing/2014/main" id="{5E2D1364-94EE-4C69-A4C6-FD563F5E5E74}"/>
              </a:ext>
            </a:extLst>
          </p:cNvPr>
          <p:cNvSpPr txBox="1">
            <a:spLocks/>
          </p:cNvSpPr>
          <p:nvPr userDrawn="1"/>
        </p:nvSpPr>
        <p:spPr>
          <a:xfrm>
            <a:off x="9093196" y="6532523"/>
            <a:ext cx="539804" cy="230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ctr" defTabSz="914400" rtl="0" eaLnBrk="1" latinLnBrk="0" hangingPunct="1">
              <a:defRPr sz="14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D18B37-538E-495F-9DFE-FF943F35B1B6}" type="slidenum">
              <a:rPr lang="ca-E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‹Nº›</a:t>
            </a:fld>
            <a:endParaRPr lang="ca-E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17 Rectángulo">
            <a:extLst>
              <a:ext uri="{FF2B5EF4-FFF2-40B4-BE49-F238E27FC236}">
                <a16:creationId xmlns:a16="http://schemas.microsoft.com/office/drawing/2014/main" id="{68791E8B-477C-44F8-9742-5A0CF6B0C6E9}"/>
              </a:ext>
            </a:extLst>
          </p:cNvPr>
          <p:cNvSpPr/>
          <p:nvPr userDrawn="1"/>
        </p:nvSpPr>
        <p:spPr>
          <a:xfrm>
            <a:off x="1381683" y="6529507"/>
            <a:ext cx="6343091" cy="2308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a-ES" sz="9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Ofercat</a:t>
            </a:r>
            <a:r>
              <a:rPr lang="ca-ES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2023. Informe de resultats. </a:t>
            </a:r>
            <a:r>
              <a:rPr lang="ca-ES" sz="9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Roca </a:t>
            </a:r>
            <a:r>
              <a:rPr lang="ca-ES" sz="900" i="1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Village</a:t>
            </a:r>
            <a:r>
              <a:rPr lang="ca-ES" sz="9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ca-ES" sz="900" i="1" noProof="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4659C73-3F96-4BE0-A823-29ED5B9FF051}"/>
              </a:ext>
            </a:extLst>
          </p:cNvPr>
          <p:cNvCxnSpPr/>
          <p:nvPr userDrawn="1"/>
        </p:nvCxnSpPr>
        <p:spPr bwMode="auto">
          <a:xfrm>
            <a:off x="273000" y="6529507"/>
            <a:ext cx="93600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044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4E37354-BF73-59BB-478B-FA7DF42B5D3A}"/>
              </a:ext>
            </a:extLst>
          </p:cNvPr>
          <p:cNvSpPr/>
          <p:nvPr/>
        </p:nvSpPr>
        <p:spPr>
          <a:xfrm>
            <a:off x="6370963" y="5163128"/>
            <a:ext cx="3535037" cy="1694872"/>
          </a:xfrm>
          <a:prstGeom prst="rect">
            <a:avLst/>
          </a:prstGeom>
          <a:solidFill>
            <a:schemeClr val="bg1"/>
          </a:solidFill>
          <a:ln w="9525">
            <a:noFill/>
            <a:prstDash val="soli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42577EC-FB62-40C2-BE50-7E5D3E58F46A}"/>
              </a:ext>
            </a:extLst>
          </p:cNvPr>
          <p:cNvSpPr/>
          <p:nvPr/>
        </p:nvSpPr>
        <p:spPr>
          <a:xfrm>
            <a:off x="0" y="5808132"/>
            <a:ext cx="9906000" cy="1049868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3D311A4-0134-7B5C-CB31-5BAD966510A7}"/>
              </a:ext>
            </a:extLst>
          </p:cNvPr>
          <p:cNvSpPr/>
          <p:nvPr/>
        </p:nvSpPr>
        <p:spPr>
          <a:xfrm>
            <a:off x="0" y="0"/>
            <a:ext cx="6587412" cy="6858000"/>
          </a:xfrm>
          <a:prstGeom prst="rect">
            <a:avLst/>
          </a:prstGeom>
          <a:solidFill>
            <a:srgbClr val="53A1A7"/>
          </a:solidFill>
          <a:ln w="9525">
            <a:noFill/>
            <a:prstDash val="sysDot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46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9C2786-6761-5C7A-D1D6-8F9F2B6F490E}"/>
              </a:ext>
            </a:extLst>
          </p:cNvPr>
          <p:cNvSpPr/>
          <p:nvPr/>
        </p:nvSpPr>
        <p:spPr>
          <a:xfrm>
            <a:off x="302451" y="261801"/>
            <a:ext cx="5982511" cy="6245158"/>
          </a:xfrm>
          <a:prstGeom prst="rect">
            <a:avLst/>
          </a:prstGeom>
          <a:ln w="28575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46"/>
            <a:endParaRPr lang="es-ES">
              <a:solidFill>
                <a:schemeClr val="bg1"/>
              </a:solidFill>
            </a:endParaRPr>
          </a:p>
        </p:txBody>
      </p:sp>
      <p:sp>
        <p:nvSpPr>
          <p:cNvPr id="12" name="1 Título">
            <a:extLst>
              <a:ext uri="{FF2B5EF4-FFF2-40B4-BE49-F238E27FC236}">
                <a16:creationId xmlns:a16="http://schemas.microsoft.com/office/drawing/2014/main" id="{84CFCF6E-7C41-83C0-2003-18F0ACE4F953}"/>
              </a:ext>
            </a:extLst>
          </p:cNvPr>
          <p:cNvSpPr txBox="1">
            <a:spLocks/>
          </p:cNvSpPr>
          <p:nvPr/>
        </p:nvSpPr>
        <p:spPr>
          <a:xfrm>
            <a:off x="401859" y="476272"/>
            <a:ext cx="5951197" cy="2639237"/>
          </a:xfrm>
          <a:prstGeom prst="rect">
            <a:avLst/>
          </a:prstGeom>
          <a:noFill/>
        </p:spPr>
        <p:txBody>
          <a:bodyPr vert="horz" lIns="83873" tIns="41936" rIns="83873" bIns="41936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a-ES" sz="4200" b="1" dirty="0" err="1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Ofercat</a:t>
            </a:r>
            <a:r>
              <a:rPr lang="ca-ES" sz="4200" b="1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2023.</a:t>
            </a:r>
          </a:p>
          <a:p>
            <a:pPr algn="l"/>
            <a:r>
              <a:rPr lang="ca-ES" sz="2400" b="1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Oferta de llengua catalana als establiments comercials. </a:t>
            </a:r>
          </a:p>
          <a:p>
            <a:pPr algn="l"/>
            <a:endParaRPr lang="ca-ES" sz="2400" b="1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l"/>
            <a:endParaRPr lang="ca-ES" sz="2400" b="1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l"/>
            <a:r>
              <a:rPr lang="ca-ES" sz="2800" b="1" dirty="0">
                <a:solidFill>
                  <a:schemeClr val="accent2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La Roca </a:t>
            </a:r>
            <a:r>
              <a:rPr lang="ca-ES" sz="2800" b="1" dirty="0" err="1">
                <a:solidFill>
                  <a:schemeClr val="accent2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Village</a:t>
            </a:r>
            <a:endParaRPr lang="ca-ES" sz="2800" b="1" dirty="0">
              <a:solidFill>
                <a:schemeClr val="accent2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833B02-C75D-5F53-D974-3EAB306CC452}"/>
              </a:ext>
            </a:extLst>
          </p:cNvPr>
          <p:cNvSpPr txBox="1"/>
          <p:nvPr/>
        </p:nvSpPr>
        <p:spPr>
          <a:xfrm>
            <a:off x="401859" y="5868061"/>
            <a:ext cx="4854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000" b="1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Maig de 2023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0206BD-0BAD-4D3F-BB9D-94A3F5A0EA95}"/>
              </a:ext>
            </a:extLst>
          </p:cNvPr>
          <p:cNvSpPr txBox="1"/>
          <p:nvPr/>
        </p:nvSpPr>
        <p:spPr>
          <a:xfrm>
            <a:off x="401859" y="5422214"/>
            <a:ext cx="4260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400" b="1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Informe de resultats</a:t>
            </a:r>
          </a:p>
        </p:txBody>
      </p:sp>
      <p:pic>
        <p:nvPicPr>
          <p:cNvPr id="21" name="Picture 2" descr="Logotips i imatges gràfiques. Llengua catalana">
            <a:extLst>
              <a:ext uri="{FF2B5EF4-FFF2-40B4-BE49-F238E27FC236}">
                <a16:creationId xmlns:a16="http://schemas.microsoft.com/office/drawing/2014/main" id="{0228CCED-AA3E-7894-E935-BF3D5B53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266" y="5342541"/>
            <a:ext cx="1599478" cy="41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527F0885-A233-4FB6-F018-DA23708FE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897" y="6026451"/>
            <a:ext cx="1354404" cy="358687"/>
          </a:xfrm>
          <a:prstGeom prst="rect">
            <a:avLst/>
          </a:prstGeom>
        </p:spPr>
      </p:pic>
      <p:pic>
        <p:nvPicPr>
          <p:cNvPr id="1026" name="Picture 2" descr="Secretaria de Política Lingüística. Identitat corporativa">
            <a:extLst>
              <a:ext uri="{FF2B5EF4-FFF2-40B4-BE49-F238E27FC236}">
                <a16:creationId xmlns:a16="http://schemas.microsoft.com/office/drawing/2014/main" id="{7728E0A7-7CF7-28ED-9FED-2F7E436D6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759" y="5924404"/>
            <a:ext cx="1798493" cy="7399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A47B6DC-14BD-55B6-44F9-AF1E08145E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78" b="16289"/>
          <a:stretch/>
        </p:blipFill>
        <p:spPr>
          <a:xfrm>
            <a:off x="6717260" y="187659"/>
            <a:ext cx="3040958" cy="455723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6338FB0-67BC-64A8-D228-C8A667FFF44D}"/>
              </a:ext>
            </a:extLst>
          </p:cNvPr>
          <p:cNvSpPr/>
          <p:nvPr/>
        </p:nvSpPr>
        <p:spPr>
          <a:xfrm>
            <a:off x="6716218" y="187659"/>
            <a:ext cx="3042000" cy="4557600"/>
          </a:xfrm>
          <a:prstGeom prst="rect">
            <a:avLst/>
          </a:prstGeom>
          <a:solidFill>
            <a:srgbClr val="53A1A7">
              <a:alpha val="30000"/>
            </a:srgbClr>
          </a:solidFill>
          <a:ln w="9525">
            <a:noFill/>
            <a:prstDash val="sysDot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46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383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5832A2A-86AE-40B5-AB3F-EC42C91B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532039"/>
            <a:ext cx="3340979" cy="180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200000"/>
              </a:lnSpc>
              <a:spcBef>
                <a:spcPts val="1320"/>
              </a:spcBef>
            </a:pPr>
            <a:r>
              <a:rPr lang="es-ES_tradnl" sz="66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Í n d e x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9F8CC6-7910-55EE-442A-EBDD60061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42" y="2403470"/>
            <a:ext cx="7860993" cy="193899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577850" defTabSz="514350">
              <a:spcBef>
                <a:spcPts val="6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Presentació i fitxa tècnica 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03</a:t>
            </a:r>
          </a:p>
          <a:p>
            <a:pPr marL="577850" defTabSz="514350">
              <a:spcBef>
                <a:spcPts val="12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Resultats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12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globals 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13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Dades d’establiments per lloc de naixement de les persones que atenen al públic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17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Llengua al web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21</a:t>
            </a:r>
          </a:p>
          <a:p>
            <a:pPr marL="577850" defTabSz="514350">
              <a:spcBef>
                <a:spcPts val="300"/>
              </a:spcBef>
              <a:spcAft>
                <a:spcPts val="3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Coneixement i valoració CPNL (Consorci per a la Normalització Lingüística)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24</a:t>
            </a:r>
          </a:p>
          <a:p>
            <a:pPr marL="577850" defTabSz="514350">
              <a:spcBef>
                <a:spcPts val="1200"/>
              </a:spcBef>
              <a:spcAft>
                <a:spcPts val="600"/>
              </a:spcAft>
              <a:tabLst>
                <a:tab pos="6724650" algn="l"/>
                <a:tab pos="6991350" algn="r"/>
              </a:tabLst>
              <a:defRPr/>
            </a:pP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Conclusions</a:t>
            </a:r>
            <a:r>
              <a:rPr lang="ca-ES" sz="1000" b="1" u="sng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	</a:t>
            </a:r>
            <a:r>
              <a:rPr lang="ca-ES" sz="1000" b="1" kern="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 28</a:t>
            </a:r>
          </a:p>
        </p:txBody>
      </p:sp>
      <p:sp>
        <p:nvSpPr>
          <p:cNvPr id="2" name="2 CuadroTexto">
            <a:extLst>
              <a:ext uri="{FF2B5EF4-FFF2-40B4-BE49-F238E27FC236}">
                <a16:creationId xmlns:a16="http://schemas.microsoft.com/office/drawing/2014/main" id="{1FB7E402-C91F-6CF8-D150-63DB7BADA375}"/>
              </a:ext>
            </a:extLst>
          </p:cNvPr>
          <p:cNvSpPr txBox="1"/>
          <p:nvPr/>
        </p:nvSpPr>
        <p:spPr bwMode="auto">
          <a:xfrm>
            <a:off x="814171" y="6305310"/>
            <a:ext cx="9091829" cy="2000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ca-ES" sz="7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Fotografia de la portada extreta de la web “https://www.signes.es/proyectos/centro-comercial-la-roca-village/”.</a:t>
            </a:r>
            <a:endParaRPr lang="ca-ES" sz="700" i="1" baseline="30000" dirty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7" y="1460346"/>
            <a:ext cx="7599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>
                <a:solidFill>
                  <a:schemeClr val="bg1"/>
                </a:solidFill>
              </a:rPr>
              <a:t>Presentació i fitxa tècnica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539F7AD0-9D64-5B7E-5563-5AA19C413D4D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Presentació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49E22725-B2F6-9A30-F219-3E7845AEE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251" y="1491998"/>
            <a:ext cx="8581771" cy="40119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A les següents pàgines es presenta l’informe de resultats de </a:t>
            </a:r>
            <a:r>
              <a:rPr lang="ca-ES" sz="1400" b="1" dirty="0">
                <a:latin typeface="Arial" charset="0"/>
              </a:rPr>
              <a:t>l’estudi de l’oferta de llengua catalana als establiments comercials, </a:t>
            </a:r>
            <a:r>
              <a:rPr lang="ca-ES" sz="1400" b="1" dirty="0" err="1">
                <a:latin typeface="Arial" charset="0"/>
              </a:rPr>
              <a:t>Ofercat</a:t>
            </a:r>
            <a:r>
              <a:rPr lang="ca-ES" sz="1400" b="1" dirty="0">
                <a:latin typeface="Arial" charset="0"/>
              </a:rPr>
              <a:t> 2023, </a:t>
            </a:r>
            <a:r>
              <a:rPr lang="ca-ES" sz="1400" dirty="0">
                <a:latin typeface="Arial" charset="0"/>
              </a:rPr>
              <a:t>que ha portat a terme GESOP per encàrrec de la Secretaria de Política Lingüística del Departament de Cultura de la Generalitat de Catalunya durant els mesos de febrer, març i abril de 2023.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L’encàrrec consistia en la </a:t>
            </a:r>
            <a:r>
              <a:rPr lang="ca-ES" sz="1400" b="1" dirty="0">
                <a:latin typeface="Arial" charset="0"/>
              </a:rPr>
              <a:t>recollida, processament i anàlisi de les dades de l’oferta lingüística als establiments comercials. Concretament als municipis de </a:t>
            </a:r>
            <a:r>
              <a:rPr lang="ca-ES" sz="1400" dirty="0">
                <a:latin typeface="Arial" charset="0"/>
              </a:rPr>
              <a:t>Badalona, Caldes de Montbui, Cardedeu, Cerdanyola del Vallès, Granollers, La Garriga, La Roca (La Roca </a:t>
            </a:r>
            <a:r>
              <a:rPr lang="ca-ES" sz="1400" dirty="0" err="1">
                <a:latin typeface="Arial" charset="0"/>
              </a:rPr>
              <a:t>Village</a:t>
            </a:r>
            <a:r>
              <a:rPr lang="ca-ES" sz="1400" dirty="0">
                <a:latin typeface="Arial" charset="0"/>
              </a:rPr>
              <a:t>), L’Hospitalet de Llobregat, Mollet del Vallès, Rubí, Sabadell, Sant Celoni, Sant Cugat del Vallès, Santa Coloma de Gramenet, Terrassa i Vielha.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400" dirty="0">
                <a:latin typeface="Arial" charset="0"/>
              </a:rPr>
              <a:t>Les dades que es presenten a continuació són les del </a:t>
            </a:r>
            <a:r>
              <a:rPr lang="ca-ES" sz="1400" b="1" dirty="0">
                <a:latin typeface="Arial" charset="0"/>
              </a:rPr>
              <a:t>Centre Comercial La Roca </a:t>
            </a:r>
            <a:r>
              <a:rPr lang="ca-ES" sz="1400" b="1" dirty="0" err="1">
                <a:latin typeface="Arial" charset="0"/>
              </a:rPr>
              <a:t>Village</a:t>
            </a:r>
            <a:r>
              <a:rPr lang="ca-ES" sz="1400" b="1" dirty="0">
                <a:latin typeface="Arial" charset="0"/>
              </a:rPr>
              <a:t> situat a La Roca del Vallès</a:t>
            </a:r>
            <a:r>
              <a:rPr lang="ca-ES" sz="1400" dirty="0">
                <a:latin typeface="Arial" charset="0"/>
              </a:rPr>
              <a:t>, on a més </a:t>
            </a:r>
            <a:r>
              <a:rPr lang="ca-ES" sz="1400" b="1" dirty="0">
                <a:latin typeface="Arial" charset="0"/>
              </a:rPr>
              <a:t>dels resultats globals </a:t>
            </a:r>
            <a:r>
              <a:rPr lang="ca-ES" sz="1400" dirty="0">
                <a:latin typeface="Arial" charset="0"/>
              </a:rPr>
              <a:t>també s’analitzen les dades per diferents segments. En concret, </a:t>
            </a:r>
            <a:r>
              <a:rPr lang="ca-ES" sz="1400" dirty="0"/>
              <a:t>per </a:t>
            </a:r>
            <a:r>
              <a:rPr lang="ca-ES" sz="1400" b="1" dirty="0"/>
              <a:t>sector d’activitat i lloc de naixement de la persona o persones que atenen als establiments</a:t>
            </a:r>
            <a:r>
              <a:rPr lang="ca-E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5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 CuadroTexto">
            <a:extLst>
              <a:ext uri="{FF2B5EF4-FFF2-40B4-BE49-F238E27FC236}">
                <a16:creationId xmlns:a16="http://schemas.microsoft.com/office/drawing/2014/main" id="{5608DC92-355C-7E7F-C9AC-18807DC58DC9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Objectius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2B09C1B-B68F-A3F3-4243-AFF9BA1F53C5}"/>
              </a:ext>
            </a:extLst>
          </p:cNvPr>
          <p:cNvSpPr/>
          <p:nvPr/>
        </p:nvSpPr>
        <p:spPr>
          <a:xfrm>
            <a:off x="4528368" y="2587547"/>
            <a:ext cx="5175077" cy="3014381"/>
          </a:xfrm>
          <a:prstGeom prst="rect">
            <a:avLst/>
          </a:prstGeom>
          <a:solidFill>
            <a:srgbClr val="DFF1EE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E314FF9-8119-362C-494F-234491C44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2374522"/>
            <a:ext cx="3841160" cy="34729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 dirty="0">
                <a:latin typeface="Arial" charset="0"/>
              </a:rPr>
              <a:t>Aquestes dades complementen les estadístiques censals de coneixement de la llengua amb les dades d’oferta lingüística que s’obtenen mitjançant l’observació. Concretament les variables estudiades són: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de </a:t>
            </a:r>
            <a:r>
              <a:rPr lang="ca-ES" sz="1200" b="1" dirty="0">
                <a:latin typeface="Arial" charset="0"/>
              </a:rPr>
              <a:t>retolació </a:t>
            </a:r>
            <a:r>
              <a:rPr lang="ca-ES" sz="1200" b="1" dirty="0" err="1">
                <a:latin typeface="Arial" charset="0"/>
              </a:rPr>
              <a:t>identificativa</a:t>
            </a:r>
            <a:endParaRPr lang="ca-ES" sz="1200" b="1" dirty="0">
              <a:latin typeface="Arial" charset="0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de </a:t>
            </a:r>
            <a:r>
              <a:rPr lang="ca-ES" sz="1200" b="1" dirty="0">
                <a:latin typeface="Arial" charset="0"/>
              </a:rPr>
              <a:t>retolació horari fix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de </a:t>
            </a:r>
            <a:r>
              <a:rPr lang="ca-ES" sz="1200" b="1" dirty="0">
                <a:latin typeface="Arial" charset="0"/>
              </a:rPr>
              <a:t>retolació informativa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de </a:t>
            </a:r>
            <a:r>
              <a:rPr lang="ca-ES" sz="1200" b="1" dirty="0">
                <a:latin typeface="Arial" charset="0"/>
              </a:rPr>
              <a:t>salutació o d’atenció al públic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de </a:t>
            </a:r>
            <a:r>
              <a:rPr lang="ca-ES" sz="1200" b="1" dirty="0">
                <a:latin typeface="Arial" charset="0"/>
              </a:rPr>
              <a:t>disponibilitat lingüística (en català)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La llengua d’</a:t>
            </a:r>
            <a:r>
              <a:rPr lang="ca-ES" sz="1200" b="1" dirty="0">
                <a:latin typeface="Arial" charset="0"/>
              </a:rPr>
              <a:t>inici del web</a:t>
            </a:r>
            <a:r>
              <a:rPr lang="ca-ES" sz="1200" dirty="0">
                <a:latin typeface="Arial" charset="0"/>
              </a:rPr>
              <a:t> (o xarxa social en cas que no disposin de web)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a-ES" sz="1200" dirty="0">
                <a:latin typeface="Arial" charset="0"/>
              </a:rPr>
              <a:t>Les llengües </a:t>
            </a:r>
            <a:r>
              <a:rPr lang="ca-ES" sz="1200" b="1" dirty="0">
                <a:latin typeface="Arial" charset="0"/>
              </a:rPr>
              <a:t>disponibles al web</a:t>
            </a:r>
            <a:r>
              <a:rPr lang="ca-ES" sz="1200" dirty="0">
                <a:latin typeface="Arial" charset="0"/>
              </a:rPr>
              <a:t> (o xarxes socials)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B4AE7DD3-A9F2-8730-9745-DA60F0636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4842" y="3766087"/>
            <a:ext cx="0" cy="401367"/>
          </a:xfrm>
          <a:prstGeom prst="line">
            <a:avLst/>
          </a:prstGeom>
          <a:noFill/>
          <a:ln w="66675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5FB6D3E8-2AB2-61C2-9D31-F2803EC7D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72212" y="3766087"/>
            <a:ext cx="0" cy="400896"/>
          </a:xfrm>
          <a:prstGeom prst="line">
            <a:avLst/>
          </a:prstGeom>
          <a:noFill/>
          <a:ln w="66675">
            <a:solidFill>
              <a:srgbClr val="FBBB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/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96328CCE-A3B9-EC45-7858-1AAFFADB7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731" y="4166983"/>
            <a:ext cx="1409400" cy="541426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a-ES" altLang="ca-ES" sz="900" b="1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RETOLACIÓ IDENTIFICATIVA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Adequació a la LPL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a-ES" altLang="ca-ES" sz="900" b="1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701FF475-D640-4E8D-1A4E-4E12596F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731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RETOLACIÓ INFORMATIVA</a:t>
            </a: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F3C060C8-C559-5210-1A42-9E3B4E6BF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351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FBBB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DISPONIBILITAT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316FF2E8-7CAD-5F86-0B4A-A76AE3507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351" y="4171680"/>
            <a:ext cx="1537019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FBBB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</a:t>
            </a:r>
            <a:r>
              <a:rPr lang="ca-ES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 D’ATENCIÓ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900" b="1">
                <a:solidFill>
                  <a:srgbClr val="FBBB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 PÚBLIC</a:t>
            </a:r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4C95B78B-45CD-465F-62E0-7374F7FE9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766" y="3053592"/>
            <a:ext cx="1532846" cy="782999"/>
          </a:xfrm>
          <a:prstGeom prst="flowChartMultidocument">
            <a:avLst/>
          </a:prstGeom>
          <a:solidFill>
            <a:srgbClr val="0080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</a:t>
            </a:r>
            <a:r>
              <a:rPr lang="es-ES_tradnl" altLang="ca-ES" sz="11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ESCRITA</a:t>
            </a:r>
            <a:endParaRPr lang="es-ES_tradnl" altLang="ca-ES" sz="11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D5DDB5A3-6ADC-020B-6E72-BC90145C1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570" y="3053592"/>
            <a:ext cx="1532846" cy="782999"/>
          </a:xfrm>
          <a:prstGeom prst="flowChartMultidocument">
            <a:avLst/>
          </a:prstGeom>
          <a:solidFill>
            <a:srgbClr val="FBBB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ORAL</a:t>
            </a:r>
            <a:endParaRPr lang="es-ES_tradnl" altLang="ca-E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Line 6">
            <a:extLst>
              <a:ext uri="{FF2B5EF4-FFF2-40B4-BE49-F238E27FC236}">
                <a16:creationId xmlns:a16="http://schemas.microsoft.com/office/drawing/2014/main" id="{EB228E23-DCFD-D6E7-7F3B-56DE91705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9581" y="3766087"/>
            <a:ext cx="0" cy="400896"/>
          </a:xfrm>
          <a:prstGeom prst="line">
            <a:avLst/>
          </a:prstGeom>
          <a:noFill/>
          <a:ln w="66675">
            <a:solidFill>
              <a:srgbClr val="BE385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a-ES" sz="1050">
              <a:solidFill>
                <a:srgbClr val="BE3858"/>
              </a:solidFill>
            </a:endParaRP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78449C44-A84D-6735-E3CD-5B0FE739C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289" y="4756258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BE385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BE38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LLENGÜES DISPONIBLES</a:t>
            </a:r>
          </a:p>
        </p:txBody>
      </p:sp>
      <p:sp>
        <p:nvSpPr>
          <p:cNvPr id="17" name="AutoShape 11">
            <a:extLst>
              <a:ext uri="{FF2B5EF4-FFF2-40B4-BE49-F238E27FC236}">
                <a16:creationId xmlns:a16="http://schemas.microsoft.com/office/drawing/2014/main" id="{60D96F21-E939-D0FD-71AA-97F10A01E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4590" y="4171680"/>
            <a:ext cx="1409400" cy="469799"/>
          </a:xfrm>
          <a:prstGeom prst="flowChartDocument">
            <a:avLst/>
          </a:prstGeom>
          <a:solidFill>
            <a:srgbClr val="FFFFFF"/>
          </a:solidFill>
          <a:ln w="28575">
            <a:solidFill>
              <a:srgbClr val="BE385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a-ES" altLang="ca-ES" sz="900" b="1">
                <a:solidFill>
                  <a:srgbClr val="BE38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LLENGUA D’INICI</a:t>
            </a:r>
          </a:p>
        </p:txBody>
      </p:sp>
      <p:sp>
        <p:nvSpPr>
          <p:cNvPr id="28" name="AutoShape 4">
            <a:extLst>
              <a:ext uri="{FF2B5EF4-FFF2-40B4-BE49-F238E27FC236}">
                <a16:creationId xmlns:a16="http://schemas.microsoft.com/office/drawing/2014/main" id="{875E8F2C-FB15-A679-3843-2DE7BB5D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4373" y="3053592"/>
            <a:ext cx="1532846" cy="782999"/>
          </a:xfrm>
          <a:prstGeom prst="flowChartMultidocument">
            <a:avLst/>
          </a:prstGeom>
          <a:solidFill>
            <a:srgbClr val="BE3858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ca-ES"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I FACEBOOK</a:t>
            </a:r>
            <a:endParaRPr lang="es-ES_tradnl" altLang="ca-E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ES_tradnl" altLang="ca-E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91228219-909C-6F08-11E9-76E228F77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1332125"/>
            <a:ext cx="8629848" cy="9584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 dirty="0">
                <a:latin typeface="Arial" charset="0"/>
              </a:rPr>
              <a:t>L’objectiu principal de l’estudi és </a:t>
            </a:r>
            <a:r>
              <a:rPr lang="ca-ES" sz="1200" b="1" dirty="0">
                <a:latin typeface="Arial" charset="0"/>
              </a:rPr>
              <a:t>conèixer la realitat sociolingüística dels establiments comercials</a:t>
            </a:r>
            <a:r>
              <a:rPr lang="ca-ES" sz="1200" dirty="0">
                <a:latin typeface="Arial" charset="0"/>
              </a:rPr>
              <a:t> a través de   l’observació no participant. Concretament, es tracta de recollir i anotar les dades sobre la llengua de la retolació dels establiments comercials, la llengua oral del personal de botiga i les llengües que s’usen en les seves pàgines web. A banda de l’observació, un cop acabada es realitza una breu enquesta al personal que atén als comerços.</a:t>
            </a:r>
          </a:p>
        </p:txBody>
      </p:sp>
      <p:sp>
        <p:nvSpPr>
          <p:cNvPr id="30" name="Text Box 2">
            <a:extLst>
              <a:ext uri="{FF2B5EF4-FFF2-40B4-BE49-F238E27FC236}">
                <a16:creationId xmlns:a16="http://schemas.microsoft.com/office/drawing/2014/main" id="{2AB961EE-FA40-2CC3-602D-5BA362C77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15" y="5689637"/>
            <a:ext cx="8731120" cy="6814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ca-ES" sz="900">
              <a:latin typeface="Arial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a-ES" sz="1200">
                <a:latin typeface="Arial" charset="0"/>
              </a:rPr>
              <a:t>També es recullen </a:t>
            </a:r>
            <a:r>
              <a:rPr lang="ca-ES" sz="1200" b="1">
                <a:latin typeface="Arial" charset="0"/>
              </a:rPr>
              <a:t>altres dades no lingüístiques </a:t>
            </a:r>
            <a:r>
              <a:rPr lang="ca-ES" sz="1200">
                <a:latin typeface="Arial" charset="0"/>
              </a:rPr>
              <a:t>com el </a:t>
            </a:r>
            <a:r>
              <a:rPr lang="ca-ES" sz="1200" b="1">
                <a:latin typeface="Arial" charset="0"/>
              </a:rPr>
              <a:t>país de naixement de la persona d’atenció al públic, els anys que fa que va arribar a Catalunya o el coneixement de l’oferta formativa del Consorci de Normalització Lingüística.</a:t>
            </a:r>
            <a:endParaRPr lang="ca-E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50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 CuadroTexto">
            <a:extLst>
              <a:ext uri="{FF2B5EF4-FFF2-40B4-BE49-F238E27FC236}">
                <a16:creationId xmlns:a16="http://schemas.microsoft.com/office/drawing/2014/main" id="{5608DC92-355C-7E7F-C9AC-18807DC58DC9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Presentació de les dades </a:t>
            </a:r>
            <a:r>
              <a:rPr lang="ca-ES" sz="2000" b="1">
                <a:latin typeface="+mj-lt"/>
              </a:rPr>
              <a:t>(1/3)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77" y="1516368"/>
            <a:ext cx="6707123" cy="11876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dirty="0">
                <a:latin typeface="Arial" charset="0"/>
              </a:rPr>
              <a:t>Els resultats de l’informe es presenten en 4 blocs d’anàlisi anomenats:</a:t>
            </a:r>
          </a:p>
          <a:p>
            <a:pPr marL="1028700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987425" algn="l"/>
              </a:tabLst>
            </a:pPr>
            <a:r>
              <a:rPr lang="ca-ES" sz="1200" dirty="0"/>
              <a:t>Dades globals</a:t>
            </a:r>
          </a:p>
          <a:p>
            <a:pPr marL="1028700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987425" algn="l"/>
              </a:tabLst>
            </a:pPr>
            <a:r>
              <a:rPr lang="ca-ES" sz="1200" dirty="0"/>
              <a:t>Dades d’establiments atesos per població estrangera</a:t>
            </a:r>
          </a:p>
          <a:p>
            <a:pPr marL="1028700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987425" algn="l"/>
              </a:tabLst>
            </a:pPr>
            <a:r>
              <a:rPr lang="ca-ES" sz="1200" dirty="0"/>
              <a:t>Llengua al web</a:t>
            </a:r>
          </a:p>
          <a:p>
            <a:pPr marL="1028700" lvl="1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987425" algn="l"/>
              </a:tabLst>
            </a:pPr>
            <a:r>
              <a:rPr lang="ca-ES" sz="1200" dirty="0"/>
              <a:t>Coneixement i valoració CPNL (Consorci per a la Normalització Lingüística)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4AC2A3C-A2A5-EC9C-40CC-D693FAF7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95408"/>
              </p:ext>
            </p:extLst>
          </p:nvPr>
        </p:nvGraphicFramePr>
        <p:xfrm>
          <a:off x="3513106" y="3238430"/>
          <a:ext cx="6113780" cy="316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222">
                  <a:extLst>
                    <a:ext uri="{9D8B030D-6E8A-4147-A177-3AD203B41FA5}">
                      <a16:colId xmlns:a16="http://schemas.microsoft.com/office/drawing/2014/main" val="3430120795"/>
                    </a:ext>
                  </a:extLst>
                </a:gridCol>
                <a:gridCol w="3218498">
                  <a:extLst>
                    <a:ext uri="{9D8B030D-6E8A-4147-A177-3AD203B41FA5}">
                      <a16:colId xmlns:a16="http://schemas.microsoft.com/office/drawing/2014/main" val="1752053582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 RESUM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ETIQUETA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637597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Català</a:t>
                      </a:r>
                      <a:endParaRPr lang="ca-ES" sz="1100" b="1" noProof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Només català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133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r>
                        <a:rPr lang="ca-ES" sz="1100" b="1">
                          <a:solidFill>
                            <a:schemeClr val="bg1"/>
                          </a:solidFill>
                          <a:effectLst/>
                        </a:rPr>
                        <a:t>Català</a:t>
                      </a:r>
                      <a:endParaRPr lang="es-E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Més en català que en castellà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3424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s-E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Més en català que una altra llengua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167857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a-ES" sz="11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Bilingüe o trilingüe (amb català)</a:t>
                      </a: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Igual en català i en castellà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1811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1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Igual en català i en una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711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1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català, castellà i una altra llengua (o llengües)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614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a-ES" sz="11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Ambivalent català – castellà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Ambivalent català-castellà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a-ES" sz="1100" b="0" noProof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9364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ca-ES" sz="11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Castellà</a:t>
                      </a:r>
                      <a:endParaRPr lang="ca-ES" sz="11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Més en castellà que en català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396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r>
                        <a:rPr lang="ca-ES" sz="1100" b="1">
                          <a:solidFill>
                            <a:schemeClr val="tx1"/>
                          </a:solidFill>
                          <a:effectLst/>
                        </a:rPr>
                        <a:t>Castellà</a:t>
                      </a:r>
                      <a:endParaRPr lang="es-E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Només castellà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CD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72725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ca-ES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Només en una altra llengua (o llengües)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331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Més en una altra llengua que en català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936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Altres llengües i combinacions</a:t>
                      </a: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Combinacions de castellà i altres llengües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ca-ES" sz="110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9306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Sense significat lingüístic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consten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965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Sense significat lingüístic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68580" marR="68580" marT="21600" marB="21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875463"/>
                  </a:ext>
                </a:extLst>
              </a:tr>
            </a:tbl>
          </a:graphicData>
        </a:graphic>
      </p:graphicFrame>
      <p:sp>
        <p:nvSpPr>
          <p:cNvPr id="4" name="Text Box 2">
            <a:extLst>
              <a:ext uri="{FF2B5EF4-FFF2-40B4-BE49-F238E27FC236}">
                <a16:creationId xmlns:a16="http://schemas.microsoft.com/office/drawing/2014/main" id="{28A7A5D4-1294-0E0B-00A2-47EA87489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98" y="4340528"/>
            <a:ext cx="2795520" cy="9584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dirty="0"/>
              <a:t>Les dades sobre la llengua es recullen en una escala més detallada que es presenta en aquest informe resumida en els següents codis:</a:t>
            </a:r>
          </a:p>
        </p:txBody>
      </p:sp>
    </p:spTree>
    <p:extLst>
      <p:ext uri="{BB962C8B-B14F-4D97-AF65-F5344CB8AC3E}">
        <p14:creationId xmlns:p14="http://schemas.microsoft.com/office/powerpoint/2010/main" val="389661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1841371"/>
            <a:ext cx="4444699" cy="409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14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 b="1"/>
              <a:t>L’índex </a:t>
            </a:r>
            <a:r>
              <a:rPr lang="ca-ES" sz="1200" b="1" err="1"/>
              <a:t>Ofercat</a:t>
            </a:r>
            <a:r>
              <a:rPr lang="ca-ES" sz="1200" b="1"/>
              <a:t> és un indicador lingüístic sintètic que mesura l’oferta de llengua catalana de 0 a 100 i es calcula seguint la següent metodologia: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/>
              <a:t>Es comptabilitzen només els valors amb contingut lingüístic, per tant, s’extreu de la base de resposta els que no tenen significat lingüístic o no consten.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/>
              <a:t>L’índex </a:t>
            </a:r>
            <a:r>
              <a:rPr lang="ca-ES" sz="1200" err="1"/>
              <a:t>Ofercat</a:t>
            </a:r>
            <a:r>
              <a:rPr lang="ca-ES" sz="1200"/>
              <a:t> és la suma dels percentatges “només català”, “més en català que en castellà o una altra llengua”, “en català, castellà i una altra llengua” i “més en castellà o una altra llengua que en català” amb la ponderació d’1, 0,75, 0,33 i 0,25 respectivament.</a:t>
            </a:r>
          </a:p>
          <a:p>
            <a:pPr marL="268288" lvl="1" indent="-176213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/>
            </a:pPr>
            <a:r>
              <a:rPr lang="ca-ES" sz="1200"/>
              <a:t>També s’agrega la meitat del percentatge d’ “ambivalent català-castellà” i “igual en català i en castellà o una altra llengua”.</a:t>
            </a:r>
          </a:p>
          <a:p>
            <a:pPr indent="-650875" algn="just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tabLst/>
            </a:pPr>
            <a:r>
              <a:rPr lang="ca-ES" sz="1200"/>
              <a:t>En el cas de la </a:t>
            </a:r>
            <a:r>
              <a:rPr lang="ca-ES" sz="1200" i="1"/>
              <a:t>retolació informativa </a:t>
            </a:r>
            <a:r>
              <a:rPr lang="ca-ES" sz="1200"/>
              <a:t>es construeix una variable resum que només té els codis “català”, “bilingüe o trilingüe (amb català)”, “castellà” i “Altres llengües i combinacions” amb una ponderació d’1 per al primer codi i 0,5 en el segon.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C87FFA8-28A5-B6A1-2517-D6682B442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209366"/>
              </p:ext>
            </p:extLst>
          </p:nvPr>
        </p:nvGraphicFramePr>
        <p:xfrm>
          <a:off x="5259184" y="2163719"/>
          <a:ext cx="4540597" cy="2791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43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947784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9270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322487"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CODI</a:t>
                      </a:r>
                      <a:endParaRPr lang="ca-ES" sz="12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ETIQUETA</a:t>
                      </a:r>
                      <a:endParaRPr lang="ca-ES" sz="12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ASSIGNACIÓ PER ÍNDEX</a:t>
                      </a:r>
                      <a:endParaRPr lang="ca-ES" sz="12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63759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consten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05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43063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Sense significat lingüístic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MISSING</a:t>
                      </a:r>
                      <a:endParaRPr lang="ca-ES" sz="110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90247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Només català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ca-ES" sz="105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73899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00" b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Més en català que en castellà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00" b="1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0,75</a:t>
                      </a:r>
                      <a:endParaRPr lang="ca-ES" sz="1050" b="1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783034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Més en català que una altra llengua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354499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Ambivalent català-castellà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848605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Igual en català i en castellà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33143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Igual en català i en una altra llengua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862212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català, castellà i una altra llengua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93677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Més en castellà que en català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9306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Més en una altra llengua que en català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Només castellà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Només en una altra llengua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Combinacions de castellà i altres llengües</a:t>
                      </a:r>
                      <a:endParaRPr lang="ca-ES" sz="1050" b="0" noProof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55535"/>
                  </a:ext>
                </a:extLst>
              </a:tr>
            </a:tbl>
          </a:graphicData>
        </a:graphic>
      </p:graphicFrame>
      <p:sp>
        <p:nvSpPr>
          <p:cNvPr id="4" name="Text Box 2">
            <a:extLst>
              <a:ext uri="{FF2B5EF4-FFF2-40B4-BE49-F238E27FC236}">
                <a16:creationId xmlns:a16="http://schemas.microsoft.com/office/drawing/2014/main" id="{75B75875-2E8A-01CD-710C-C606F8350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1305466"/>
            <a:ext cx="9066574" cy="5152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a-ES" sz="1200"/>
              <a:t>Per cada un dels blocs les dades es presenten amb els percentatges de resposta directes recollits en el formulari de cada establiment i també de forma resumida en un indicador que s’anomena </a:t>
            </a:r>
            <a:r>
              <a:rPr lang="ca-ES" sz="1200" b="1"/>
              <a:t>Índex </a:t>
            </a:r>
            <a:r>
              <a:rPr lang="ca-ES" sz="1200" b="1" err="1"/>
              <a:t>Ofercat</a:t>
            </a:r>
            <a:r>
              <a:rPr lang="ca-ES" sz="1200"/>
              <a:t>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E1CA461-0C6B-E066-40BC-C32969C0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17" y="5956845"/>
            <a:ext cx="9066575" cy="5152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indent="-474663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ca-ES" sz="1200" dirty="0"/>
              <a:t>Aquest índex es calcula per les variables de retolació </a:t>
            </a:r>
            <a:r>
              <a:rPr lang="ca-ES" sz="1200" dirty="0" err="1"/>
              <a:t>identificativa</a:t>
            </a:r>
            <a:r>
              <a:rPr lang="ca-ES" sz="1200" dirty="0"/>
              <a:t>, retolació informativa, retolació horari fix, llengua de salutació o d’atenció al públic i llengua de disponibilitat lingüística.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11A21143-BCD1-EA93-A89A-DBC81273B791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Presentació de les dades </a:t>
            </a:r>
            <a:r>
              <a:rPr lang="ca-ES" sz="2000" b="1">
                <a:latin typeface="+mj-lt"/>
              </a:rPr>
              <a:t>(2/3)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075D2BB9-6051-409D-4BD7-CCAFBA254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184099"/>
              </p:ext>
            </p:extLst>
          </p:nvPr>
        </p:nvGraphicFramePr>
        <p:xfrm>
          <a:off x="5259184" y="5095918"/>
          <a:ext cx="4540597" cy="701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307">
                  <a:extLst>
                    <a:ext uri="{9D8B030D-6E8A-4147-A177-3AD203B41FA5}">
                      <a16:colId xmlns:a16="http://schemas.microsoft.com/office/drawing/2014/main" val="2412015730"/>
                    </a:ext>
                  </a:extLst>
                </a:gridCol>
                <a:gridCol w="2957020">
                  <a:extLst>
                    <a:ext uri="{9D8B030D-6E8A-4147-A177-3AD203B41FA5}">
                      <a16:colId xmlns:a16="http://schemas.microsoft.com/office/drawing/2014/main" val="613649361"/>
                    </a:ext>
                  </a:extLst>
                </a:gridCol>
                <a:gridCol w="1079270">
                  <a:extLst>
                    <a:ext uri="{9D8B030D-6E8A-4147-A177-3AD203B41FA5}">
                      <a16:colId xmlns:a16="http://schemas.microsoft.com/office/drawing/2014/main" val="1111570068"/>
                    </a:ext>
                  </a:extLst>
                </a:gridCol>
              </a:tblGrid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Català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814636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Bilingüe o trilingüe (amb català)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45048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Castellà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1250"/>
                  </a:ext>
                </a:extLst>
              </a:tr>
              <a:tr h="175438">
                <a:tc>
                  <a:txBody>
                    <a:bodyPr/>
                    <a:lstStyle/>
                    <a:p>
                      <a:pPr algn="ctr"/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a-ES" sz="1050" b="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Altres llengües i combinacions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050" b="1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55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39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7938885-613C-1752-6E2C-412F7451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77" y="1746326"/>
            <a:ext cx="8588246" cy="33467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ca-ES" sz="1200" b="1" dirty="0">
                <a:latin typeface="Arial" charset="0"/>
              </a:rPr>
              <a:t>Un altre indicador que s’obté a través d’un càlcul amb les respostes donades és l’adequació a la Llei de Política Lingüística (LPL). </a:t>
            </a:r>
            <a:r>
              <a:rPr lang="ca-ES" sz="1200" dirty="0"/>
              <a:t>En aquest cas, per construir aquesta variable es té en compte: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300"/>
              </a:spcAft>
            </a:pPr>
            <a:endParaRPr lang="ca-ES" sz="1200" dirty="0"/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300"/>
              </a:spcAft>
            </a:pPr>
            <a:r>
              <a:rPr lang="ca-ES" sz="1200" dirty="0"/>
              <a:t>En el cas de la </a:t>
            </a:r>
            <a:r>
              <a:rPr lang="ca-ES" sz="1200" b="1" dirty="0"/>
              <a:t>RETOLACIÓ IDENTIFICATIVA</a:t>
            </a:r>
            <a:r>
              <a:rPr lang="ca-ES" sz="1200" dirty="0"/>
              <a:t>:</a:t>
            </a:r>
          </a:p>
          <a:p>
            <a:pPr marL="446088" lvl="1" indent="11113"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ca-ES" sz="1200" b="1" dirty="0"/>
              <a:t>Compleix </a:t>
            </a:r>
            <a:r>
              <a:rPr lang="ca-ES" sz="1200" dirty="0"/>
              <a:t>la llei sempre que el català estigui present a la llengua de retolació (codis 0 a 4, 7 a 10 i 99) o si a la retolació </a:t>
            </a:r>
            <a:r>
              <a:rPr lang="ca-ES" sz="1200" dirty="0" err="1"/>
              <a:t>identificativa</a:t>
            </a:r>
            <a:r>
              <a:rPr lang="ca-ES" sz="1200" dirty="0"/>
              <a:t> no hi consta un genèric (només hi consta la marca).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ca-ES" sz="1200" b="1" dirty="0"/>
              <a:t>No la compleix </a:t>
            </a:r>
            <a:r>
              <a:rPr lang="ca-ES" sz="1200" dirty="0"/>
              <a:t>en la resta de casos.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300"/>
              </a:spcAft>
            </a:pPr>
            <a:endParaRPr lang="ca-ES" sz="1200" dirty="0"/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300"/>
              </a:spcAft>
            </a:pPr>
            <a:r>
              <a:rPr lang="ca-ES" sz="1200" dirty="0"/>
              <a:t>En el cas de la </a:t>
            </a:r>
            <a:r>
              <a:rPr lang="ca-ES" sz="1200" b="1" dirty="0"/>
              <a:t>RETOLACIÓ D’HORARI</a:t>
            </a:r>
            <a:r>
              <a:rPr lang="ca-ES" sz="1200" dirty="0"/>
              <a:t>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ca-ES" sz="1200" b="1" dirty="0"/>
              <a:t>Compleix </a:t>
            </a:r>
            <a:r>
              <a:rPr lang="ca-ES" sz="1200" dirty="0"/>
              <a:t>la llei sempre que el català estigui present a la llengua de retolació (codis 0 a 4, 7 a 10 i 99).</a:t>
            </a:r>
          </a:p>
          <a:p>
            <a:pPr marL="446088" lvl="1" indent="11113"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ca-ES" sz="1200" b="1" dirty="0"/>
              <a:t>No la compleix </a:t>
            </a:r>
            <a:r>
              <a:rPr lang="ca-ES" sz="1200" dirty="0"/>
              <a:t>si la llengua de la retolació és 5 (Només en castellà), 6 (Només en una altra llengua (o llengües)) i 11 (Combinacions de castellà i altres llengües).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0576E90-1184-99F2-E4F2-A53ECF8F0DFB}"/>
              </a:ext>
            </a:extLst>
          </p:cNvPr>
          <p:cNvSpPr txBox="1"/>
          <p:nvPr/>
        </p:nvSpPr>
        <p:spPr bwMode="auto">
          <a:xfrm>
            <a:off x="515996" y="621770"/>
            <a:ext cx="659600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>
                <a:latin typeface="+mj-lt"/>
              </a:rPr>
              <a:t>Presentació de les dades </a:t>
            </a:r>
            <a:r>
              <a:rPr lang="ca-ES" sz="2000" b="1">
                <a:latin typeface="+mj-lt"/>
              </a:rPr>
              <a:t>(3/3)</a:t>
            </a:r>
          </a:p>
        </p:txBody>
      </p:sp>
    </p:spTree>
    <p:extLst>
      <p:ext uri="{BB962C8B-B14F-4D97-AF65-F5344CB8AC3E}">
        <p14:creationId xmlns:p14="http://schemas.microsoft.com/office/powerpoint/2010/main" val="276440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F09B3EC0-A1A6-F400-29AA-5F1CCF8E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6" y="1401753"/>
            <a:ext cx="3960000" cy="2414444"/>
          </a:xfrm>
          <a:prstGeom prst="rect">
            <a:avLst/>
          </a:prstGeom>
          <a:noFill/>
          <a:ln w="12700">
            <a:noFill/>
            <a:prstDash val="solid"/>
          </a:ln>
          <a:effectLst/>
        </p:spPr>
        <p:txBody>
          <a:bodyPr wrap="square" anchor="t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Tècnica d’investigació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Observació sobre el terreny.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Àmbit d’estudi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En el present informe es presenten els resultats dels establiments observats al Centre Comercial “La Roca </a:t>
            </a:r>
            <a:r>
              <a:rPr lang="ca-ES" dirty="0" err="1">
                <a:latin typeface="Arial" pitchFamily="34" charset="0"/>
                <a:cs typeface="Arial" pitchFamily="34" charset="0"/>
              </a:rPr>
              <a:t>Village</a:t>
            </a:r>
            <a:r>
              <a:rPr lang="ca-ES" dirty="0">
                <a:latin typeface="Arial" pitchFamily="34" charset="0"/>
                <a:cs typeface="Arial" pitchFamily="34" charset="0"/>
              </a:rPr>
              <a:t>”.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Univers d’estudi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altLang="ca-ES" dirty="0">
                <a:latin typeface="Arial" pitchFamily="34" charset="0"/>
                <a:cs typeface="Arial" pitchFamily="34" charset="0"/>
              </a:rPr>
              <a:t>Establiments comercials del Centre Comercial “La Roca </a:t>
            </a:r>
            <a:r>
              <a:rPr lang="ca-ES" altLang="ca-ES" dirty="0" err="1">
                <a:latin typeface="Arial" pitchFamily="34" charset="0"/>
                <a:cs typeface="Arial" pitchFamily="34" charset="0"/>
              </a:rPr>
              <a:t>Village</a:t>
            </a:r>
            <a:r>
              <a:rPr lang="ca-ES" altLang="ca-ES" dirty="0">
                <a:latin typeface="Arial" pitchFamily="34" charset="0"/>
                <a:cs typeface="Arial" pitchFamily="34" charset="0"/>
              </a:rPr>
              <a:t>”.</a:t>
            </a:r>
          </a:p>
          <a:p>
            <a:pPr marL="87313" algn="just" eaLnBrk="1" hangingPunct="1"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Número d’observacions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137 observacions</a:t>
            </a:r>
            <a:r>
              <a:rPr lang="ca-ES" altLang="ca-ES" dirty="0">
                <a:latin typeface="Arial" pitchFamily="34" charset="0"/>
                <a:cs typeface="Arial" pitchFamily="34" charset="0"/>
              </a:rPr>
              <a:t>.</a:t>
            </a: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75A311B3-894A-59FA-9545-C587766A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712" y="1401753"/>
            <a:ext cx="3960000" cy="2445221"/>
          </a:xfrm>
          <a:prstGeom prst="rect">
            <a:avLst/>
          </a:prstGeom>
          <a:noFill/>
          <a:ln w="12700">
            <a:noFill/>
            <a:prstDash val="solid"/>
          </a:ln>
          <a:effectLst/>
        </p:spPr>
        <p:txBody>
          <a:bodyPr wrap="square" anchor="t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Tipus de mostreig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La mostra ha estat proporcionada per la Direcció General de Política Lingüística i l’objectiu era observar tots els establiments del Centre Comercial.</a:t>
            </a:r>
            <a:endParaRPr lang="ca-ES" dirty="0"/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b="1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Ponderació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No s’ha aplicat cap tipus de ponderació.</a:t>
            </a:r>
          </a:p>
          <a:p>
            <a:pPr marL="87313" algn="just" eaLnBrk="1" hangingPunct="1"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Marge d’error</a:t>
            </a:r>
          </a:p>
          <a:p>
            <a:pPr marL="87313" algn="just" eaLnBrk="1" hangingPunct="1"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No procedeix el càlcul de l’error mostral donat que l’estudi s’ha fet de forma censal a tots els establiments del Centre Comercial.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b="1" dirty="0">
                <a:latin typeface="Arial" pitchFamily="34" charset="0"/>
                <a:cs typeface="Arial" pitchFamily="34" charset="0"/>
              </a:rPr>
              <a:t>Treball de camp</a:t>
            </a:r>
          </a:p>
          <a:p>
            <a:pPr marL="87313" algn="just" eaLnBrk="1" hangingPunct="1">
              <a:lnSpc>
                <a:spcPct val="120000"/>
              </a:lnSpc>
              <a:spcAft>
                <a:spcPts val="0"/>
              </a:spcAft>
            </a:pPr>
            <a:r>
              <a:rPr lang="ca-ES" dirty="0">
                <a:latin typeface="Arial" pitchFamily="34" charset="0"/>
                <a:cs typeface="Arial" pitchFamily="34" charset="0"/>
              </a:rPr>
              <a:t>De l’1 al 22 de març de 2023.</a:t>
            </a:r>
            <a:endParaRPr lang="ca-ES" dirty="0"/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F9668C57-65A9-AEC6-9B8C-59C06E47F89B}"/>
              </a:ext>
            </a:extLst>
          </p:cNvPr>
          <p:cNvSpPr txBox="1"/>
          <p:nvPr/>
        </p:nvSpPr>
        <p:spPr bwMode="auto">
          <a:xfrm>
            <a:off x="515997" y="621770"/>
            <a:ext cx="35147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Fitxa tècnica</a:t>
            </a:r>
            <a:endParaRPr lang="ca-ES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0615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n de observador con tablet"/>
          <p:cNvSpPr>
            <a:spLocks noChangeAspect="1" noChangeArrowheads="1"/>
          </p:cNvSpPr>
          <p:nvPr/>
        </p:nvSpPr>
        <p:spPr bwMode="auto">
          <a:xfrm>
            <a:off x="168540" y="486437"/>
            <a:ext cx="330200" cy="33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9060" tIns="49530" rIns="99060" bIns="49530" numCol="1" anchor="t" anchorCtr="0" compatLnSpc="1">
            <a:prstTxWarp prst="textNoShape">
              <a:avLst/>
            </a:prstTxWarp>
          </a:bodyPr>
          <a:lstStyle/>
          <a:p>
            <a:endParaRPr lang="es-ES" sz="1083"/>
          </a:p>
        </p:txBody>
      </p:sp>
      <p:sp>
        <p:nvSpPr>
          <p:cNvPr id="5" name="Rectangle 4"/>
          <p:cNvSpPr/>
          <p:nvPr/>
        </p:nvSpPr>
        <p:spPr>
          <a:xfrm>
            <a:off x="382038" y="766639"/>
            <a:ext cx="1322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altLang="ca-ES" sz="3200" b="1">
                <a:latin typeface="+mj-lt"/>
              </a:rPr>
              <a:t>Rutes</a:t>
            </a:r>
            <a:endParaRPr lang="ca-ES" sz="3200" b="1">
              <a:latin typeface="+mj-lt"/>
            </a:endParaRPr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3B52A249-1DF9-587F-A5E6-D19AFBE06AFD}"/>
              </a:ext>
            </a:extLst>
          </p:cNvPr>
          <p:cNvSpPr txBox="1"/>
          <p:nvPr/>
        </p:nvSpPr>
        <p:spPr>
          <a:xfrm>
            <a:off x="1015999" y="6219022"/>
            <a:ext cx="2520000" cy="21544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800" i="1" dirty="0">
                <a:solidFill>
                  <a:srgbClr val="0000FF"/>
                </a:solidFill>
                <a:latin typeface="Arial"/>
              </a:rPr>
              <a:t>https://gesop.shinyapps.io/OFERCAT_2023/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57105C-B4EE-9B14-A0AF-AB0579C76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999" y="766639"/>
            <a:ext cx="5216632" cy="56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31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2 CuadroTexto">
            <a:extLst>
              <a:ext uri="{FF2B5EF4-FFF2-40B4-BE49-F238E27FC236}">
                <a16:creationId xmlns:a16="http://schemas.microsoft.com/office/drawing/2014/main" id="{CE184DE6-331D-4AAB-2395-7D2FFADC31ED}"/>
              </a:ext>
            </a:extLst>
          </p:cNvPr>
          <p:cNvSpPr txBox="1"/>
          <p:nvPr/>
        </p:nvSpPr>
        <p:spPr bwMode="auto">
          <a:xfrm>
            <a:off x="515997" y="621769"/>
            <a:ext cx="708553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3200" b="1" dirty="0">
                <a:latin typeface="+mj-lt"/>
              </a:rPr>
              <a:t>Composició de la mostra</a:t>
            </a: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CF92DA85-25CF-C045-D0F1-8E363AD6C2EE}"/>
              </a:ext>
            </a:extLst>
          </p:cNvPr>
          <p:cNvSpPr/>
          <p:nvPr/>
        </p:nvSpPr>
        <p:spPr>
          <a:xfrm>
            <a:off x="1159506" y="2312266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SemiBold" panose="020B0502040204020203" pitchFamily="34" charset="0"/>
              </a:rPr>
              <a:t>SECTOR D’ACTIVITAT*</a:t>
            </a:r>
            <a:endParaRPr lang="ca-ES" sz="1200" b="1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45" name="Gráfico 44">
            <a:extLst>
              <a:ext uri="{FF2B5EF4-FFF2-40B4-BE49-F238E27FC236}">
                <a16:creationId xmlns:a16="http://schemas.microsoft.com/office/drawing/2014/main" id="{3302CF44-26D7-679E-305F-040121148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545597"/>
              </p:ext>
            </p:extLst>
          </p:nvPr>
        </p:nvGraphicFramePr>
        <p:xfrm>
          <a:off x="223768" y="2679228"/>
          <a:ext cx="3606854" cy="249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Rectángulo 45">
            <a:extLst>
              <a:ext uri="{FF2B5EF4-FFF2-40B4-BE49-F238E27FC236}">
                <a16:creationId xmlns:a16="http://schemas.microsoft.com/office/drawing/2014/main" id="{E27272BB-961D-5E86-333A-20E9A0A39404}"/>
              </a:ext>
            </a:extLst>
          </p:cNvPr>
          <p:cNvSpPr/>
          <p:nvPr/>
        </p:nvSpPr>
        <p:spPr>
          <a:xfrm>
            <a:off x="7730836" y="196898"/>
            <a:ext cx="1884219" cy="864301"/>
          </a:xfrm>
          <a:prstGeom prst="rect">
            <a:avLst/>
          </a:prstGeom>
          <a:solidFill>
            <a:srgbClr val="53A1A7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137 observacions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E0C464-8FF7-0735-7361-B13A5A9BD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362" y="2065579"/>
            <a:ext cx="1844303" cy="1662896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8A8CDEC-4A24-7E9A-0335-048111B164A0}"/>
              </a:ext>
            </a:extLst>
          </p:cNvPr>
          <p:cNvSpPr/>
          <p:nvPr/>
        </p:nvSpPr>
        <p:spPr>
          <a:xfrm>
            <a:off x="4661513" y="1888777"/>
            <a:ext cx="972000" cy="360000"/>
          </a:xfrm>
          <a:prstGeom prst="roundRect">
            <a:avLst>
              <a:gd name="adj" fmla="val 10571"/>
            </a:avLst>
          </a:prstGeom>
          <a:solidFill>
            <a:srgbClr val="53A1A7"/>
          </a:solidFill>
          <a:ln>
            <a:solidFill>
              <a:srgbClr val="3E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ca-ES" sz="1000" b="1">
                <a:solidFill>
                  <a:schemeClr val="bg1"/>
                </a:solidFill>
                <a:latin typeface="Bahnschrift SemiBold" panose="020B0502040204020203" pitchFamily="34" charset="0"/>
              </a:rPr>
              <a:t>RÈTOL IDENTIFICATIU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54DBCEF-069C-00BE-DC31-B37A4D5F9EBC}"/>
              </a:ext>
            </a:extLst>
          </p:cNvPr>
          <p:cNvCxnSpPr>
            <a:cxnSpLocks/>
          </p:cNvCxnSpPr>
          <p:nvPr/>
        </p:nvCxnSpPr>
        <p:spPr>
          <a:xfrm>
            <a:off x="4870784" y="2248777"/>
            <a:ext cx="0" cy="7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BC4EFB2-0DD9-AC98-1FCD-18F6439DC616}"/>
              </a:ext>
            </a:extLst>
          </p:cNvPr>
          <p:cNvCxnSpPr>
            <a:cxnSpLocks/>
          </p:cNvCxnSpPr>
          <p:nvPr/>
        </p:nvCxnSpPr>
        <p:spPr>
          <a:xfrm>
            <a:off x="5440383" y="2248777"/>
            <a:ext cx="0" cy="7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05A58F9-4CA2-4C3D-AEB7-3D2B783C97E7}"/>
              </a:ext>
            </a:extLst>
          </p:cNvPr>
          <p:cNvSpPr/>
          <p:nvPr/>
        </p:nvSpPr>
        <p:spPr>
          <a:xfrm>
            <a:off x="4450891" y="3041503"/>
            <a:ext cx="200025" cy="249278"/>
          </a:xfrm>
          <a:prstGeom prst="roundRect">
            <a:avLst/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DAADE56-95E3-E0A9-3A73-C1F5CFF924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760" y="3076522"/>
            <a:ext cx="180000" cy="180000"/>
          </a:xfrm>
          <a:prstGeom prst="rect">
            <a:avLst/>
          </a:prstGeom>
          <a:noFill/>
        </p:spPr>
      </p:pic>
      <p:graphicFrame>
        <p:nvGraphicFramePr>
          <p:cNvPr id="8" name="Tabla 38">
            <a:extLst>
              <a:ext uri="{FF2B5EF4-FFF2-40B4-BE49-F238E27FC236}">
                <a16:creationId xmlns:a16="http://schemas.microsoft.com/office/drawing/2014/main" id="{9B93E17A-9966-49E6-0C7C-7C7103832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03879"/>
              </p:ext>
            </p:extLst>
          </p:nvPr>
        </p:nvGraphicFramePr>
        <p:xfrm>
          <a:off x="4316424" y="3794340"/>
          <a:ext cx="1662178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530">
                  <a:extLst>
                    <a:ext uri="{9D8B030D-6E8A-4147-A177-3AD203B41FA5}">
                      <a16:colId xmlns:a16="http://schemas.microsoft.com/office/drawing/2014/main" val="165096413"/>
                    </a:ext>
                  </a:extLst>
                </a:gridCol>
                <a:gridCol w="723648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endParaRPr lang="ca-E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3A1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 ha retolació...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</a:t>
                      </a:r>
                      <a:r>
                        <a:rPr lang="ca-ES" sz="9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identificativa</a:t>
                      </a:r>
                      <a:endParaRPr lang="ca-E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EF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99,3%</a:t>
                      </a: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...d’horari**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516995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r>
                        <a:rPr lang="ca-E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...informativa</a:t>
                      </a:r>
                    </a:p>
                  </a:txBody>
                  <a:tcPr>
                    <a:solidFill>
                      <a:srgbClr val="DEF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84,7%</a:t>
                      </a: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651498"/>
                  </a:ext>
                </a:extLst>
              </a:tr>
            </a:tbl>
          </a:graphicData>
        </a:graphic>
      </p:graphicFrame>
      <p:grpSp>
        <p:nvGrpSpPr>
          <p:cNvPr id="9" name="Grupo 8">
            <a:extLst>
              <a:ext uri="{FF2B5EF4-FFF2-40B4-BE49-F238E27FC236}">
                <a16:creationId xmlns:a16="http://schemas.microsoft.com/office/drawing/2014/main" id="{945A416B-E7F9-D4BC-D39E-8B6EFD19A4C9}"/>
              </a:ext>
            </a:extLst>
          </p:cNvPr>
          <p:cNvGrpSpPr/>
          <p:nvPr/>
        </p:nvGrpSpPr>
        <p:grpSpPr>
          <a:xfrm>
            <a:off x="5388771" y="2890677"/>
            <a:ext cx="648000" cy="648000"/>
            <a:chOff x="1660209" y="3510932"/>
            <a:chExt cx="648000" cy="648000"/>
          </a:xfrm>
        </p:grpSpPr>
        <p:pic>
          <p:nvPicPr>
            <p:cNvPr id="10" name="Imagen 9" descr="Imagen que contiene reloj, señal, firmar&#10;&#10;Descripción generada automáticamente">
              <a:extLst>
                <a:ext uri="{FF2B5EF4-FFF2-40B4-BE49-F238E27FC236}">
                  <a16:creationId xmlns:a16="http://schemas.microsoft.com/office/drawing/2014/main" id="{10DBA441-4FF0-A468-5092-24143A675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69">
              <a:off x="1660209" y="3510932"/>
              <a:ext cx="648000" cy="648000"/>
            </a:xfrm>
            <a:prstGeom prst="rect">
              <a:avLst/>
            </a:prstGeom>
          </p:spPr>
        </p:pic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FDEF203D-A6CF-66F2-9432-E7A9E451DD41}"/>
                </a:ext>
              </a:extLst>
            </p:cNvPr>
            <p:cNvSpPr/>
            <p:nvPr/>
          </p:nvSpPr>
          <p:spPr>
            <a:xfrm>
              <a:off x="1914873" y="3548350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prstDash val="soli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DDBF8779-6105-FD81-2324-29BD082C04D4}"/>
                </a:ext>
              </a:extLst>
            </p:cNvPr>
            <p:cNvSpPr/>
            <p:nvPr/>
          </p:nvSpPr>
          <p:spPr>
            <a:xfrm rot="244682">
              <a:off x="1681937" y="3781221"/>
              <a:ext cx="465872" cy="127383"/>
            </a:xfrm>
            <a:prstGeom prst="roundRect">
              <a:avLst>
                <a:gd name="adj" fmla="val 10571"/>
              </a:avLst>
            </a:prstGeom>
            <a:solidFill>
              <a:srgbClr val="53A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ca-ES" sz="900" b="1">
                  <a:solidFill>
                    <a:schemeClr val="bg1"/>
                  </a:solidFill>
                  <a:latin typeface="Bahnschrift SemiBold" panose="020B0502040204020203" pitchFamily="34" charset="0"/>
                </a:rPr>
                <a:t>HORARI</a:t>
              </a:r>
            </a:p>
          </p:txBody>
        </p:sp>
      </p:grp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ABA68F84-C27A-2CEC-C6CF-BB0493CE19DE}"/>
              </a:ext>
            </a:extLst>
          </p:cNvPr>
          <p:cNvSpPr/>
          <p:nvPr/>
        </p:nvSpPr>
        <p:spPr>
          <a:xfrm>
            <a:off x="4236642" y="1403123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SemiBold" panose="020B0502040204020203" pitchFamily="34" charset="0"/>
              </a:rPr>
              <a:t>RETOLACIÓ</a:t>
            </a:r>
            <a:endParaRPr lang="ca-ES" sz="1200" b="1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4" name="Imagen 13" descr="Imagen que contiene calle, firmar, palo&#10;&#10;Descripción generada automáticamente">
            <a:extLst>
              <a:ext uri="{FF2B5EF4-FFF2-40B4-BE49-F238E27FC236}">
                <a16:creationId xmlns:a16="http://schemas.microsoft.com/office/drawing/2014/main" id="{B9024471-FD0A-6D23-1601-85D47AAD5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120" y="5632412"/>
            <a:ext cx="693595" cy="693595"/>
          </a:xfrm>
          <a:prstGeom prst="rect">
            <a:avLst/>
          </a:prstGeom>
        </p:spPr>
      </p:pic>
      <p:graphicFrame>
        <p:nvGraphicFramePr>
          <p:cNvPr id="15" name="Tabla 38">
            <a:extLst>
              <a:ext uri="{FF2B5EF4-FFF2-40B4-BE49-F238E27FC236}">
                <a16:creationId xmlns:a16="http://schemas.microsoft.com/office/drawing/2014/main" id="{BD64646B-4B73-B7EA-2314-E6D82981B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92803"/>
              </p:ext>
            </p:extLst>
          </p:nvPr>
        </p:nvGraphicFramePr>
        <p:xfrm>
          <a:off x="4839665" y="5666789"/>
          <a:ext cx="1332399" cy="62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99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 web, </a:t>
                      </a:r>
                      <a:r>
                        <a:rPr lang="ca-ES" sz="900" b="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Facebook</a:t>
                      </a:r>
                      <a:r>
                        <a:rPr lang="ca-ES" sz="9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Instagram o altres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97,1%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6FDC984-98DD-D110-BD85-E533464FF1D5}"/>
              </a:ext>
            </a:extLst>
          </p:cNvPr>
          <p:cNvSpPr/>
          <p:nvPr/>
        </p:nvSpPr>
        <p:spPr>
          <a:xfrm>
            <a:off x="4236642" y="5267885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SemiBold" panose="020B0502040204020203" pitchFamily="34" charset="0"/>
              </a:rPr>
              <a:t>PÀGINA WEB</a:t>
            </a:r>
            <a:endParaRPr lang="ca-ES" sz="1200" b="1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7" name="Gráfico 16" descr="Perfil de hombre contorno">
            <a:extLst>
              <a:ext uri="{FF2B5EF4-FFF2-40B4-BE49-F238E27FC236}">
                <a16:creationId xmlns:a16="http://schemas.microsoft.com/office/drawing/2014/main" id="{05175CE7-A9C1-7B7A-FB81-5EFDD11E6C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0658" y="1908337"/>
            <a:ext cx="1485381" cy="1485381"/>
          </a:xfrm>
          <a:prstGeom prst="rect">
            <a:avLst/>
          </a:prstGeom>
        </p:spPr>
      </p:pic>
      <p:sp>
        <p:nvSpPr>
          <p:cNvPr id="18" name="Bocadillo: rectángulo con esquinas redondeadas 17">
            <a:extLst>
              <a:ext uri="{FF2B5EF4-FFF2-40B4-BE49-F238E27FC236}">
                <a16:creationId xmlns:a16="http://schemas.microsoft.com/office/drawing/2014/main" id="{E518C224-1E02-4989-2728-EEBD7EE8D1F5}"/>
              </a:ext>
            </a:extLst>
          </p:cNvPr>
          <p:cNvSpPr/>
          <p:nvPr/>
        </p:nvSpPr>
        <p:spPr>
          <a:xfrm>
            <a:off x="8372516" y="2002718"/>
            <a:ext cx="483450" cy="356744"/>
          </a:xfrm>
          <a:prstGeom prst="wedgeRoundRectCallout">
            <a:avLst>
              <a:gd name="adj1" fmla="val -35629"/>
              <a:gd name="adj2" fmla="val 67840"/>
              <a:gd name="adj3" fmla="val 16667"/>
            </a:avLst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7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Bon dia </a:t>
            </a:r>
          </a:p>
        </p:txBody>
      </p:sp>
      <p:sp>
        <p:nvSpPr>
          <p:cNvPr id="19" name="Bocadillo: rectángulo con esquinas redondeadas 18">
            <a:extLst>
              <a:ext uri="{FF2B5EF4-FFF2-40B4-BE49-F238E27FC236}">
                <a16:creationId xmlns:a16="http://schemas.microsoft.com/office/drawing/2014/main" id="{022B5D77-A9E0-68EF-E2F2-4B5B7F7638B2}"/>
              </a:ext>
            </a:extLst>
          </p:cNvPr>
          <p:cNvSpPr/>
          <p:nvPr/>
        </p:nvSpPr>
        <p:spPr>
          <a:xfrm>
            <a:off x="8545390" y="2260735"/>
            <a:ext cx="561226" cy="290089"/>
          </a:xfrm>
          <a:prstGeom prst="wedgeRoundRectCallout">
            <a:avLst>
              <a:gd name="adj1" fmla="val 35956"/>
              <a:gd name="adj2" fmla="val 68730"/>
              <a:gd name="adj3" fmla="val 16667"/>
            </a:avLst>
          </a:prstGeom>
          <a:solidFill>
            <a:srgbClr val="53A1A7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7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Com el puc ajudar?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04F3E83E-3A2E-A726-6B3C-7D93A961E398}"/>
              </a:ext>
            </a:extLst>
          </p:cNvPr>
          <p:cNvSpPr/>
          <p:nvPr/>
        </p:nvSpPr>
        <p:spPr>
          <a:xfrm>
            <a:off x="7233966" y="1403123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SemiBold" panose="020B0502040204020203" pitchFamily="34" charset="0"/>
              </a:rPr>
              <a:t>ATENCIÓ PERSONAL</a:t>
            </a:r>
            <a:endParaRPr lang="ca-ES" sz="1200" b="1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21" name="Tabla 38">
            <a:extLst>
              <a:ext uri="{FF2B5EF4-FFF2-40B4-BE49-F238E27FC236}">
                <a16:creationId xmlns:a16="http://schemas.microsoft.com/office/drawing/2014/main" id="{A089EFB0-19A7-6480-C182-BCF44A343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579069"/>
              </p:ext>
            </p:extLst>
          </p:nvPr>
        </p:nvGraphicFramePr>
        <p:xfrm>
          <a:off x="7396798" y="3351441"/>
          <a:ext cx="1332399" cy="510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99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 ha atenció personal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  <p:pic>
        <p:nvPicPr>
          <p:cNvPr id="22" name="Gráfico 21" descr="Lista contorno">
            <a:extLst>
              <a:ext uri="{FF2B5EF4-FFF2-40B4-BE49-F238E27FC236}">
                <a16:creationId xmlns:a16="http://schemas.microsoft.com/office/drawing/2014/main" id="{A17AC7B8-A10A-8592-6BAE-422E0DEC69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40556" y="4946153"/>
            <a:ext cx="968346" cy="968346"/>
          </a:xfrm>
          <a:prstGeom prst="rect">
            <a:avLst/>
          </a:prstGeo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71BBE7F-F883-FAA8-2BBE-641A0E3FD44A}"/>
              </a:ext>
            </a:extLst>
          </p:cNvPr>
          <p:cNvSpPr/>
          <p:nvPr/>
        </p:nvSpPr>
        <p:spPr>
          <a:xfrm>
            <a:off x="7233966" y="4575157"/>
            <a:ext cx="1735378" cy="293072"/>
          </a:xfrm>
          <a:prstGeom prst="roundRect">
            <a:avLst>
              <a:gd name="adj" fmla="val 10571"/>
            </a:avLst>
          </a:prstGeom>
          <a:solidFill>
            <a:srgbClr val="EFFBF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spAutoFit/>
          </a:bodyPr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SemiBold" panose="020B0502040204020203" pitchFamily="34" charset="0"/>
              </a:rPr>
              <a:t>QÜESTIONARI</a:t>
            </a:r>
            <a:endParaRPr lang="ca-ES" sz="1200" b="1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24" name="Tabla 38">
            <a:extLst>
              <a:ext uri="{FF2B5EF4-FFF2-40B4-BE49-F238E27FC236}">
                <a16:creationId xmlns:a16="http://schemas.microsoft.com/office/drawing/2014/main" id="{4D1C8EB4-FCE8-3690-9361-44E19F327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324394"/>
              </p:ext>
            </p:extLst>
          </p:nvPr>
        </p:nvGraphicFramePr>
        <p:xfrm>
          <a:off x="7708902" y="5195733"/>
          <a:ext cx="1499194" cy="62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194">
                  <a:extLst>
                    <a:ext uri="{9D8B030D-6E8A-4147-A177-3AD203B41FA5}">
                      <a16:colId xmlns:a16="http://schemas.microsoft.com/office/drawing/2014/main" val="964154477"/>
                    </a:ext>
                  </a:extLst>
                </a:gridCol>
              </a:tblGrid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ca-ES" sz="9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Responen alguna pregunta del qüestionari</a:t>
                      </a:r>
                    </a:p>
                  </a:txBody>
                  <a:tcPr anchor="b">
                    <a:solidFill>
                      <a:srgbClr val="53A1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96096"/>
                  </a:ext>
                </a:extLst>
              </a:tr>
              <a:tr h="250941">
                <a:tc>
                  <a:txBody>
                    <a:bodyPr/>
                    <a:lstStyle/>
                    <a:p>
                      <a:pPr algn="ctr"/>
                      <a:r>
                        <a:rPr lang="es-E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99,3%</a:t>
                      </a:r>
                      <a:endParaRPr lang="ca-ES" sz="11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E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311806"/>
                  </a:ext>
                </a:extLst>
              </a:tr>
            </a:tbl>
          </a:graphicData>
        </a:graphic>
      </p:graphicFrame>
      <p:sp>
        <p:nvSpPr>
          <p:cNvPr id="30" name="2 CuadroTexto">
            <a:extLst>
              <a:ext uri="{FF2B5EF4-FFF2-40B4-BE49-F238E27FC236}">
                <a16:creationId xmlns:a16="http://schemas.microsoft.com/office/drawing/2014/main" id="{3668C8B6-C4FF-EB68-0663-109D584E8140}"/>
              </a:ext>
            </a:extLst>
          </p:cNvPr>
          <p:cNvSpPr txBox="1"/>
          <p:nvPr/>
        </p:nvSpPr>
        <p:spPr bwMode="auto">
          <a:xfrm>
            <a:off x="265456" y="5426058"/>
            <a:ext cx="3580579" cy="861774"/>
          </a:xfrm>
          <a:prstGeom prst="rect">
            <a:avLst/>
          </a:prstGeom>
          <a:solidFill>
            <a:srgbClr val="E5CD6B"/>
          </a:solidFill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a-ES" sz="900" i="1" dirty="0">
                <a:latin typeface="+mj-lt"/>
              </a:rPr>
              <a:t>* No es presenten les dades per sector d’activitat donat que només TÈXTIL I DERIVATS té significació estadística. Les altres categories obtenen menys de 20 respostes en cada cas.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a-ES" sz="900" i="1" dirty="0">
                <a:latin typeface="+mj-lt"/>
              </a:rPr>
              <a:t>** No es presentaran les dades de la retolació horària per base insuficient (7 casos).</a:t>
            </a:r>
            <a:endParaRPr lang="ca-ES" sz="900" i="1" baseline="30000" dirty="0">
              <a:highlight>
                <a:srgbClr val="FFFF00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9896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6" y="1460346"/>
            <a:ext cx="8292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 dirty="0">
                <a:solidFill>
                  <a:schemeClr val="bg1"/>
                </a:solidFill>
              </a:rPr>
              <a:t>Resultats al Centre Comercial La Roca </a:t>
            </a:r>
            <a:r>
              <a:rPr lang="ca-ES" sz="4400" b="1" dirty="0" err="1">
                <a:solidFill>
                  <a:schemeClr val="bg1"/>
                </a:solidFill>
              </a:rPr>
              <a:t>Village</a:t>
            </a:r>
            <a:endParaRPr lang="ca-ES" sz="4400" b="1" dirty="0">
              <a:solidFill>
                <a:schemeClr val="bg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2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GLOBALS</a:t>
            </a:r>
          </a:p>
        </p:txBody>
      </p:sp>
    </p:spTree>
    <p:extLst>
      <p:ext uri="{BB962C8B-B14F-4D97-AF65-F5344CB8AC3E}">
        <p14:creationId xmlns:p14="http://schemas.microsoft.com/office/powerpoint/2010/main" val="273257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375527"/>
              </p:ext>
            </p:extLst>
          </p:nvPr>
        </p:nvGraphicFramePr>
        <p:xfrm>
          <a:off x="354843" y="1764675"/>
          <a:ext cx="6809829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677EC152-3BBB-A433-9AFE-FB17FA4B4C88}"/>
              </a:ext>
            </a:extLst>
          </p:cNvPr>
          <p:cNvSpPr txBox="1"/>
          <p:nvPr/>
        </p:nvSpPr>
        <p:spPr bwMode="auto">
          <a:xfrm>
            <a:off x="515997" y="683325"/>
            <a:ext cx="851135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Retolació </a:t>
            </a:r>
            <a:r>
              <a:rPr lang="ca-ES" sz="2400" b="1" dirty="0" err="1">
                <a:latin typeface="+mj-lt"/>
              </a:rPr>
              <a:t>identificativa</a:t>
            </a:r>
            <a:r>
              <a:rPr lang="ca-ES" sz="2400" b="1" dirty="0">
                <a:latin typeface="+mj-lt"/>
              </a:rPr>
              <a:t> i informativa</a:t>
            </a:r>
            <a:endParaRPr lang="ca-ES" sz="3200" b="1" dirty="0">
              <a:latin typeface="+mj-lt"/>
            </a:endParaRP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2D55F225-9022-F091-6A59-F98AC86F8895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(n=136) i informativa (n=116)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1F5CD62-FD3E-BFEF-310A-5EC93C46F6AB}"/>
              </a:ext>
            </a:extLst>
          </p:cNvPr>
          <p:cNvSpPr/>
          <p:nvPr/>
        </p:nvSpPr>
        <p:spPr>
          <a:xfrm>
            <a:off x="5757130" y="3225768"/>
            <a:ext cx="3801494" cy="2950366"/>
          </a:xfrm>
          <a:prstGeom prst="rect">
            <a:avLst/>
          </a:prstGeom>
          <a:solidFill>
            <a:srgbClr val="F1F9F8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86776A18-2B2B-B368-FB00-7AB7BF10580A}"/>
              </a:ext>
            </a:extLst>
          </p:cNvPr>
          <p:cNvSpPr txBox="1"/>
          <p:nvPr/>
        </p:nvSpPr>
        <p:spPr bwMode="auto">
          <a:xfrm>
            <a:off x="5759691" y="3275558"/>
            <a:ext cx="3831966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1400" b="1" dirty="0">
                <a:latin typeface="Arial"/>
              </a:rPr>
              <a:t>Adequació a la Llei de Política Lingüística (LPL) de la retolació </a:t>
            </a:r>
            <a:r>
              <a:rPr lang="ca-ES" sz="1400" b="1" dirty="0" err="1">
                <a:latin typeface="Arial"/>
              </a:rPr>
              <a:t>identificativa</a:t>
            </a:r>
            <a:endParaRPr lang="ca-ES" sz="1400" b="1" dirty="0">
              <a:latin typeface="Arial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54B6DA12-BCBF-1886-160D-3B429EEF299C}"/>
              </a:ext>
            </a:extLst>
          </p:cNvPr>
          <p:cNvSpPr txBox="1"/>
          <p:nvPr/>
        </p:nvSpPr>
        <p:spPr>
          <a:xfrm>
            <a:off x="5800984" y="3799741"/>
            <a:ext cx="3888168" cy="215846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9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(n=136)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F40A8F04-4934-A514-FDB3-931DBE9FDC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874737"/>
              </p:ext>
            </p:extLst>
          </p:nvPr>
        </p:nvGraphicFramePr>
        <p:xfrm>
          <a:off x="5851941" y="4028426"/>
          <a:ext cx="3622331" cy="2090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395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CuadroTexto">
            <a:extLst>
              <a:ext uri="{FF2B5EF4-FFF2-40B4-BE49-F238E27FC236}">
                <a16:creationId xmlns:a16="http://schemas.microsoft.com/office/drawing/2014/main" id="{D620D67B-813F-66EF-353B-4D90BBD88B07}"/>
              </a:ext>
            </a:extLst>
          </p:cNvPr>
          <p:cNvSpPr txBox="1"/>
          <p:nvPr/>
        </p:nvSpPr>
        <p:spPr bwMode="auto">
          <a:xfrm>
            <a:off x="515997" y="683326"/>
            <a:ext cx="86095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Llengua </a:t>
            </a:r>
            <a:r>
              <a:rPr lang="ca-ES" sz="2400" b="1"/>
              <a:t>de salutació i disponibilitat lingüística (en català)</a:t>
            </a:r>
            <a:endParaRPr lang="ca-ES" sz="3200" b="1">
              <a:latin typeface="+mj-lt"/>
            </a:endParaRP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FF79B6A-C73A-3E45-0B49-CADA4C0F42BB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(n=137)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9C4AD9C-8AA3-D2A8-5985-AAECDB92435B}"/>
              </a:ext>
            </a:extLst>
          </p:cNvPr>
          <p:cNvSpPr/>
          <p:nvPr/>
        </p:nvSpPr>
        <p:spPr>
          <a:xfrm>
            <a:off x="5648321" y="1228931"/>
            <a:ext cx="3285712" cy="2424676"/>
          </a:xfrm>
          <a:prstGeom prst="rect">
            <a:avLst/>
          </a:prstGeom>
          <a:solidFill>
            <a:srgbClr val="F1F9F8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043E2D7-2332-9AD6-DC4A-B8A7D9F69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5761422"/>
              </p:ext>
            </p:extLst>
          </p:nvPr>
        </p:nvGraphicFramePr>
        <p:xfrm>
          <a:off x="827176" y="1746669"/>
          <a:ext cx="4779679" cy="39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C472CFC-98FC-44D8-52D2-1E1249166A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603721"/>
              </p:ext>
            </p:extLst>
          </p:nvPr>
        </p:nvGraphicFramePr>
        <p:xfrm>
          <a:off x="5768727" y="1868429"/>
          <a:ext cx="2858037" cy="1887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2 CuadroTexto">
            <a:extLst>
              <a:ext uri="{FF2B5EF4-FFF2-40B4-BE49-F238E27FC236}">
                <a16:creationId xmlns:a16="http://schemas.microsoft.com/office/drawing/2014/main" id="{4BC00C9A-CB92-170F-5ACD-E8816028CF8B}"/>
              </a:ext>
            </a:extLst>
          </p:cNvPr>
          <p:cNvSpPr txBox="1"/>
          <p:nvPr/>
        </p:nvSpPr>
        <p:spPr bwMode="auto">
          <a:xfrm>
            <a:off x="5708621" y="1192114"/>
            <a:ext cx="313058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1400" b="1" dirty="0">
                <a:latin typeface="Arial"/>
              </a:rPr>
              <a:t>Lloc de naixement de les persones que atenen els establiments</a:t>
            </a: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B7E653B1-71E6-658F-A2D4-DDF915CFBD34}"/>
              </a:ext>
            </a:extLst>
          </p:cNvPr>
          <p:cNvSpPr txBox="1"/>
          <p:nvPr/>
        </p:nvSpPr>
        <p:spPr>
          <a:xfrm>
            <a:off x="5708620" y="1663890"/>
            <a:ext cx="2567161" cy="2308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que han contestat (n=136)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C91AD4E-8EDE-72FD-55E6-F7B0CF190104}"/>
              </a:ext>
            </a:extLst>
          </p:cNvPr>
          <p:cNvSpPr/>
          <p:nvPr/>
        </p:nvSpPr>
        <p:spPr>
          <a:xfrm>
            <a:off x="6327188" y="3792216"/>
            <a:ext cx="3335285" cy="2613204"/>
          </a:xfrm>
          <a:prstGeom prst="rect">
            <a:avLst/>
          </a:prstGeom>
          <a:solidFill>
            <a:srgbClr val="F1F9F8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2AF68FDB-F33E-8449-06CF-7F8BEA07C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106566"/>
              </p:ext>
            </p:extLst>
          </p:nvPr>
        </p:nvGraphicFramePr>
        <p:xfrm>
          <a:off x="6447595" y="4431714"/>
          <a:ext cx="2941502" cy="197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2 CuadroTexto">
            <a:extLst>
              <a:ext uri="{FF2B5EF4-FFF2-40B4-BE49-F238E27FC236}">
                <a16:creationId xmlns:a16="http://schemas.microsoft.com/office/drawing/2014/main" id="{71069EEA-92A1-1249-0389-8EE4B915964F}"/>
              </a:ext>
            </a:extLst>
          </p:cNvPr>
          <p:cNvSpPr txBox="1"/>
          <p:nvPr/>
        </p:nvSpPr>
        <p:spPr bwMode="auto">
          <a:xfrm>
            <a:off x="6387489" y="3755399"/>
            <a:ext cx="313058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1400" b="1" dirty="0">
                <a:latin typeface="Arial"/>
              </a:rPr>
              <a:t>Anys a Catalunya de les persones no nascudes a Catalunya</a:t>
            </a:r>
          </a:p>
        </p:txBody>
      </p:sp>
      <p:sp>
        <p:nvSpPr>
          <p:cNvPr id="21" name="4 CuadroTexto">
            <a:extLst>
              <a:ext uri="{FF2B5EF4-FFF2-40B4-BE49-F238E27FC236}">
                <a16:creationId xmlns:a16="http://schemas.microsoft.com/office/drawing/2014/main" id="{398723F1-6327-D7D3-B9D1-4FDF8BCBCC88}"/>
              </a:ext>
            </a:extLst>
          </p:cNvPr>
          <p:cNvSpPr txBox="1"/>
          <p:nvPr/>
        </p:nvSpPr>
        <p:spPr>
          <a:xfrm>
            <a:off x="6387488" y="4227175"/>
            <a:ext cx="2567161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ca-ES" sz="9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no nascudes a Catalunya (n=41)</a:t>
            </a:r>
          </a:p>
        </p:txBody>
      </p:sp>
    </p:spTree>
    <p:extLst>
      <p:ext uri="{BB962C8B-B14F-4D97-AF65-F5344CB8AC3E}">
        <p14:creationId xmlns:p14="http://schemas.microsoft.com/office/powerpoint/2010/main" val="2601956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52A15CAD-E2AE-40C2-2341-07E0165FD123}"/>
              </a:ext>
            </a:extLst>
          </p:cNvPr>
          <p:cNvSpPr txBox="1"/>
          <p:nvPr/>
        </p:nvSpPr>
        <p:spPr bwMode="auto">
          <a:xfrm>
            <a:off x="515997" y="514049"/>
            <a:ext cx="9091829" cy="8002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Resum: Índex </a:t>
            </a:r>
            <a:r>
              <a:rPr lang="ca-ES" sz="2300" b="1" dirty="0" err="1">
                <a:latin typeface="+mj-lt"/>
              </a:rPr>
              <a:t>Ofercat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, informativa, de la llengua de salutació i disponibilitat lingüística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E4D9A7A-A470-5A2A-FD88-7EA9FCE107BE}"/>
              </a:ext>
            </a:extLst>
          </p:cNvPr>
          <p:cNvSpPr txBox="1"/>
          <p:nvPr/>
        </p:nvSpPr>
        <p:spPr>
          <a:xfrm>
            <a:off x="515997" y="126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retolació: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n=83 i informativa n=116)</a:t>
            </a:r>
          </a:p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 llengües orals: Hi ha atenció personal i la llengua té contingut lingüístic (salutació n=137 i disponibilitat n=137)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0E01080-13B6-3A03-154B-1F5C04E10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735445"/>
              </p:ext>
            </p:extLst>
          </p:nvPr>
        </p:nvGraphicFramePr>
        <p:xfrm>
          <a:off x="2371172" y="2196022"/>
          <a:ext cx="6768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6132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030619"/>
            <a:ext cx="46282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DADES D’</a:t>
            </a:r>
            <a:r>
              <a:rPr lang="ca-ES" sz="1800" b="1" cap="all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Establiments per lloc de naixement de les persones que atenen al públic</a:t>
            </a:r>
          </a:p>
        </p:txBody>
      </p:sp>
    </p:spTree>
    <p:extLst>
      <p:ext uri="{BB962C8B-B14F-4D97-AF65-F5344CB8AC3E}">
        <p14:creationId xmlns:p14="http://schemas.microsoft.com/office/powerpoint/2010/main" val="3226149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>
            <a:extLst>
              <a:ext uri="{FF2B5EF4-FFF2-40B4-BE49-F238E27FC236}">
                <a16:creationId xmlns:a16="http://schemas.microsoft.com/office/drawing/2014/main" id="{1EBC5717-A9C2-CD4B-E321-8B5CEC967698}"/>
              </a:ext>
            </a:extLst>
          </p:cNvPr>
          <p:cNvSpPr txBox="1"/>
          <p:nvPr/>
        </p:nvSpPr>
        <p:spPr bwMode="auto">
          <a:xfrm>
            <a:off x="515997" y="684000"/>
            <a:ext cx="9091829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300" b="1" dirty="0">
                <a:latin typeface="+mj-lt"/>
              </a:rPr>
              <a:t>Índex </a:t>
            </a:r>
            <a:r>
              <a:rPr lang="ca-ES" sz="2300" b="1" dirty="0" err="1">
                <a:latin typeface="+mj-lt"/>
              </a:rPr>
              <a:t>Ofercat</a:t>
            </a:r>
            <a:r>
              <a:rPr lang="ca-ES" sz="2300" b="1" dirty="0">
                <a:latin typeface="+mj-lt"/>
              </a:rPr>
              <a:t> de la retolació </a:t>
            </a:r>
            <a:r>
              <a:rPr lang="ca-ES" sz="2300" b="1" dirty="0" err="1">
                <a:latin typeface="+mj-lt"/>
              </a:rPr>
              <a:t>identificativa</a:t>
            </a:r>
            <a:r>
              <a:rPr lang="ca-ES" sz="2300" b="1" dirty="0">
                <a:latin typeface="+mj-lt"/>
              </a:rPr>
              <a:t> i informativa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A547A680-419D-18C2-A9AD-B5204EE9E367}"/>
              </a:ext>
            </a:extLst>
          </p:cNvPr>
          <p:cNvSpPr txBox="1"/>
          <p:nvPr/>
        </p:nvSpPr>
        <p:spPr>
          <a:xfrm>
            <a:off x="515997" y="1080000"/>
            <a:ext cx="8874006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i té contingut lingüístic (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n=83 i informativa n=116)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FB964A5-4639-B624-3A3B-B7C5A23A7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7649295"/>
              </p:ext>
            </p:extLst>
          </p:nvPr>
        </p:nvGraphicFramePr>
        <p:xfrm>
          <a:off x="861292" y="1618593"/>
          <a:ext cx="8183417" cy="459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687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878B2DE-E8AC-1520-BFBB-C106E7ECD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704947"/>
              </p:ext>
            </p:extLst>
          </p:nvPr>
        </p:nvGraphicFramePr>
        <p:xfrm>
          <a:off x="861600" y="1698171"/>
          <a:ext cx="8182800" cy="4592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2 CuadroTexto">
            <a:extLst>
              <a:ext uri="{FF2B5EF4-FFF2-40B4-BE49-F238E27FC236}">
                <a16:creationId xmlns:a16="http://schemas.microsoft.com/office/drawing/2014/main" id="{C894D20C-48CF-0299-D27C-67EBD75EA874}"/>
              </a:ext>
            </a:extLst>
          </p:cNvPr>
          <p:cNvSpPr txBox="1"/>
          <p:nvPr/>
        </p:nvSpPr>
        <p:spPr bwMode="auto">
          <a:xfrm>
            <a:off x="515997" y="514800"/>
            <a:ext cx="8511357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Adequació a la Llei de Política Lingüística (LPL) de la retolació </a:t>
            </a:r>
            <a:r>
              <a:rPr lang="ca-ES" sz="2400" b="1" dirty="0" err="1">
                <a:latin typeface="+mj-lt"/>
              </a:rPr>
              <a:t>identificativa</a:t>
            </a:r>
            <a:endParaRPr lang="ca-ES" sz="2400" b="1" dirty="0">
              <a:latin typeface="+mj-lt"/>
            </a:endParaRPr>
          </a:p>
        </p:txBody>
      </p:sp>
      <p:sp>
        <p:nvSpPr>
          <p:cNvPr id="10" name="4 CuadroTexto">
            <a:extLst>
              <a:ext uri="{FF2B5EF4-FFF2-40B4-BE49-F238E27FC236}">
                <a16:creationId xmlns:a16="http://schemas.microsoft.com/office/drawing/2014/main" id="{D65FD1F3-993E-9926-9A7B-9918D735C598}"/>
              </a:ext>
            </a:extLst>
          </p:cNvPr>
          <p:cNvSpPr txBox="1"/>
          <p:nvPr/>
        </p:nvSpPr>
        <p:spPr>
          <a:xfrm>
            <a:off x="515997" y="126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l"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retolació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identificativa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(n=136)</a:t>
            </a:r>
          </a:p>
        </p:txBody>
      </p:sp>
    </p:spTree>
    <p:extLst>
      <p:ext uri="{BB962C8B-B14F-4D97-AF65-F5344CB8AC3E}">
        <p14:creationId xmlns:p14="http://schemas.microsoft.com/office/powerpoint/2010/main" val="632052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AFF6F7D-7D39-4729-DA67-0EB98F049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9962594"/>
              </p:ext>
            </p:extLst>
          </p:nvPr>
        </p:nvGraphicFramePr>
        <p:xfrm>
          <a:off x="861292" y="1813063"/>
          <a:ext cx="8183417" cy="419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2 CuadroTexto">
            <a:extLst>
              <a:ext uri="{FF2B5EF4-FFF2-40B4-BE49-F238E27FC236}">
                <a16:creationId xmlns:a16="http://schemas.microsoft.com/office/drawing/2014/main" id="{617469C0-49FE-954E-7B27-853609A69562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Índex </a:t>
            </a:r>
            <a:r>
              <a:rPr lang="ca-ES" sz="2400" b="1" err="1">
                <a:latin typeface="+mj-lt"/>
              </a:rPr>
              <a:t>Ofercat</a:t>
            </a:r>
            <a:r>
              <a:rPr lang="ca-ES" sz="2400" b="1">
                <a:latin typeface="+mj-lt"/>
              </a:rPr>
              <a:t> de la llengua de salutació i disponibilitat lingüística (en català)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32F4A453-622A-352F-C50F-242E6761F11D}"/>
              </a:ext>
            </a:extLst>
          </p:cNvPr>
          <p:cNvSpPr txBox="1"/>
          <p:nvPr/>
        </p:nvSpPr>
        <p:spPr>
          <a:xfrm>
            <a:off x="515996" y="1260000"/>
            <a:ext cx="8796169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Hi ha atenció personal i la llengua té contingut lingüístic (salutació n=95 i disponibilitat n=95)</a:t>
            </a:r>
          </a:p>
        </p:txBody>
      </p:sp>
    </p:spTree>
    <p:extLst>
      <p:ext uri="{BB962C8B-B14F-4D97-AF65-F5344CB8AC3E}">
        <p14:creationId xmlns:p14="http://schemas.microsoft.com/office/powerpoint/2010/main" val="3974232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28830" y="4307618"/>
            <a:ext cx="462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lvl="1" algn="r"/>
            <a:r>
              <a:rPr lang="es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LLENGUA AL WEB</a:t>
            </a:r>
          </a:p>
        </p:txBody>
      </p:sp>
    </p:spTree>
    <p:extLst>
      <p:ext uri="{BB962C8B-B14F-4D97-AF65-F5344CB8AC3E}">
        <p14:creationId xmlns:p14="http://schemas.microsoft.com/office/powerpoint/2010/main" val="625526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E426E38-04CF-8136-729F-AA5B206452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818497"/>
              </p:ext>
            </p:extLst>
          </p:nvPr>
        </p:nvGraphicFramePr>
        <p:xfrm>
          <a:off x="942109" y="2110571"/>
          <a:ext cx="8312727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840122AD-D988-1CAE-FEE9-D404FD5E403B}"/>
              </a:ext>
            </a:extLst>
          </p:cNvPr>
          <p:cNvSpPr txBox="1"/>
          <p:nvPr/>
        </p:nvSpPr>
        <p:spPr bwMode="auto">
          <a:xfrm>
            <a:off x="515997" y="683325"/>
            <a:ext cx="911695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400" b="1">
                <a:latin typeface="Arial"/>
              </a:rPr>
              <a:t>Tipus de web localitzada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702E0FD4-E869-FD1F-A19F-B6E6C87A9F4E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Total (n=137)</a:t>
            </a:r>
          </a:p>
        </p:txBody>
      </p:sp>
    </p:spTree>
    <p:extLst>
      <p:ext uri="{BB962C8B-B14F-4D97-AF65-F5344CB8AC3E}">
        <p14:creationId xmlns:p14="http://schemas.microsoft.com/office/powerpoint/2010/main" val="1642248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F77293C2-E4CE-D428-A96C-91858C9924C7}"/>
              </a:ext>
            </a:extLst>
          </p:cNvPr>
          <p:cNvSpPr txBox="1"/>
          <p:nvPr/>
        </p:nvSpPr>
        <p:spPr bwMode="auto">
          <a:xfrm>
            <a:off x="515997" y="683325"/>
            <a:ext cx="911695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a-ES" sz="2400" b="1">
                <a:latin typeface="Arial"/>
              </a:rPr>
              <a:t>Llengua del web/</a:t>
            </a:r>
            <a:r>
              <a:rPr lang="ca-ES" sz="2400" b="1" err="1">
                <a:latin typeface="Arial"/>
              </a:rPr>
              <a:t>facebook</a:t>
            </a:r>
            <a:r>
              <a:rPr lang="ca-ES" sz="2400" b="1">
                <a:latin typeface="Arial"/>
              </a:rPr>
              <a:t>/</a:t>
            </a:r>
            <a:r>
              <a:rPr lang="ca-ES" sz="2400" b="1" err="1">
                <a:latin typeface="Arial"/>
              </a:rPr>
              <a:t>instagram</a:t>
            </a:r>
            <a:r>
              <a:rPr lang="ca-ES" sz="2400" b="1">
                <a:latin typeface="Arial"/>
              </a:rPr>
              <a:t>/altres</a:t>
            </a:r>
          </a:p>
        </p:txBody>
      </p:sp>
      <p:sp>
        <p:nvSpPr>
          <p:cNvPr id="3" name="4 CuadroTexto">
            <a:extLst>
              <a:ext uri="{FF2B5EF4-FFF2-40B4-BE49-F238E27FC236}">
                <a16:creationId xmlns:a16="http://schemas.microsoft.com/office/drawing/2014/main" id="{A7DC108C-51E3-8248-9CC5-93A1FC1498F8}"/>
              </a:ext>
            </a:extLst>
          </p:cNvPr>
          <p:cNvSpPr txBox="1"/>
          <p:nvPr/>
        </p:nvSpPr>
        <p:spPr>
          <a:xfrm>
            <a:off x="515997" y="1080000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Té web / </a:t>
            </a:r>
            <a:r>
              <a:rPr lang="ca-ES" sz="1400" b="1" i="1" dirty="0" err="1">
                <a:solidFill>
                  <a:schemeClr val="bg1">
                    <a:lumMod val="65000"/>
                  </a:schemeClr>
                </a:solidFill>
                <a:latin typeface="Arial"/>
              </a:rPr>
              <a:t>Facebook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/ Instagram / Altres (n=133)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B715819-93ED-04EB-9A6F-4589A83C01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430456"/>
              </p:ext>
            </p:extLst>
          </p:nvPr>
        </p:nvGraphicFramePr>
        <p:xfrm>
          <a:off x="312129" y="2078119"/>
          <a:ext cx="468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91BB4A9-C54D-D965-9C8F-D477CA5EF8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1365658"/>
              </p:ext>
            </p:extLst>
          </p:nvPr>
        </p:nvGraphicFramePr>
        <p:xfrm>
          <a:off x="4992129" y="2078119"/>
          <a:ext cx="468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2 CuadroTexto">
            <a:extLst>
              <a:ext uri="{FF2B5EF4-FFF2-40B4-BE49-F238E27FC236}">
                <a16:creationId xmlns:a16="http://schemas.microsoft.com/office/drawing/2014/main" id="{A9A470EB-454B-BC8B-FE8F-A0EDD5D0AEB4}"/>
              </a:ext>
            </a:extLst>
          </p:cNvPr>
          <p:cNvSpPr txBox="1"/>
          <p:nvPr/>
        </p:nvSpPr>
        <p:spPr bwMode="auto">
          <a:xfrm>
            <a:off x="321004" y="1739565"/>
            <a:ext cx="467112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a-ES" sz="1600" b="1">
                <a:latin typeface="Arial"/>
              </a:rPr>
              <a:t>Llengua d’inici/ obertura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63BF451E-E2F6-8F43-17C1-510BE649F120}"/>
              </a:ext>
            </a:extLst>
          </p:cNvPr>
          <p:cNvSpPr txBox="1"/>
          <p:nvPr/>
        </p:nvSpPr>
        <p:spPr bwMode="auto">
          <a:xfrm>
            <a:off x="5001004" y="1739565"/>
            <a:ext cx="467112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a-ES" sz="1600" b="1">
                <a:latin typeface="Arial"/>
              </a:rPr>
              <a:t>Llengües disponibles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421C9E1-BFD9-9242-77DC-34E55190120C}"/>
              </a:ext>
            </a:extLst>
          </p:cNvPr>
          <p:cNvSpPr/>
          <p:nvPr/>
        </p:nvSpPr>
        <p:spPr>
          <a:xfrm>
            <a:off x="5808586" y="5676467"/>
            <a:ext cx="2025181" cy="317705"/>
          </a:xfrm>
          <a:prstGeom prst="rect">
            <a:avLst/>
          </a:prstGeom>
          <a:solidFill>
            <a:srgbClr val="3E797D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El 100% completament en català</a:t>
            </a:r>
          </a:p>
        </p:txBody>
      </p:sp>
      <p:sp>
        <p:nvSpPr>
          <p:cNvPr id="10" name="Flecha: doblada hacia arriba 9">
            <a:extLst>
              <a:ext uri="{FF2B5EF4-FFF2-40B4-BE49-F238E27FC236}">
                <a16:creationId xmlns:a16="http://schemas.microsoft.com/office/drawing/2014/main" id="{6DE77D8A-CA1C-9980-E798-BC927CB8942E}"/>
              </a:ext>
            </a:extLst>
          </p:cNvPr>
          <p:cNvSpPr/>
          <p:nvPr/>
        </p:nvSpPr>
        <p:spPr>
          <a:xfrm rot="5400000">
            <a:off x="5364099" y="5553907"/>
            <a:ext cx="380489" cy="338554"/>
          </a:xfrm>
          <a:prstGeom prst="bentUpArrow">
            <a:avLst/>
          </a:prstGeom>
          <a:solidFill>
            <a:srgbClr val="3E797D"/>
          </a:solidFill>
          <a:ln w="9525">
            <a:solidFill>
              <a:schemeClr val="bg1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905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506788" y="5026706"/>
            <a:ext cx="5040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799184" y="4169118"/>
            <a:ext cx="55579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1" algn="r"/>
            <a:r>
              <a:rPr lang="ca-ES" sz="18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CONEIXEMENT I VALORACIÓ CPNL (Consorci per a la Normalització Lingüística)</a:t>
            </a:r>
          </a:p>
        </p:txBody>
      </p:sp>
    </p:spTree>
    <p:extLst>
      <p:ext uri="{BB962C8B-B14F-4D97-AF65-F5344CB8AC3E}">
        <p14:creationId xmlns:p14="http://schemas.microsoft.com/office/powerpoint/2010/main" val="83310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>
            <a:extLst>
              <a:ext uri="{FF2B5EF4-FFF2-40B4-BE49-F238E27FC236}">
                <a16:creationId xmlns:a16="http://schemas.microsoft.com/office/drawing/2014/main" id="{A4635549-ECB4-B4F0-D03A-7B068F25145D}"/>
              </a:ext>
            </a:extLst>
          </p:cNvPr>
          <p:cNvSpPr txBox="1"/>
          <p:nvPr/>
        </p:nvSpPr>
        <p:spPr bwMode="auto">
          <a:xfrm>
            <a:off x="515997" y="466069"/>
            <a:ext cx="911695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 dirty="0">
                <a:latin typeface="+mj-lt"/>
              </a:rPr>
              <a:t>Coneixement del Consorci per a la Normalització Lingüística (CPNL)</a:t>
            </a:r>
          </a:p>
        </p:txBody>
      </p:sp>
      <p:sp>
        <p:nvSpPr>
          <p:cNvPr id="4" name="4 CuadroTexto">
            <a:extLst>
              <a:ext uri="{FF2B5EF4-FFF2-40B4-BE49-F238E27FC236}">
                <a16:creationId xmlns:a16="http://schemas.microsoft.com/office/drawing/2014/main" id="{2F5BC91C-5004-FD4B-704B-3E180A5982DD}"/>
              </a:ext>
            </a:extLst>
          </p:cNvPr>
          <p:cNvSpPr txBox="1"/>
          <p:nvPr/>
        </p:nvSpPr>
        <p:spPr>
          <a:xfrm>
            <a:off x="515997" y="1252753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Persones que han contestat. Establiments</a:t>
            </a:r>
            <a:r>
              <a:rPr lang="fr-FR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a peu de carrer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(n=134)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006DC2A-8F4F-DD16-09C3-3D8A784F8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2727165"/>
              </p:ext>
            </p:extLst>
          </p:nvPr>
        </p:nvGraphicFramePr>
        <p:xfrm>
          <a:off x="2590766" y="1899202"/>
          <a:ext cx="4967413" cy="293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D2D10B5-8ACD-B50F-6C0C-776568CB8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313517"/>
              </p:ext>
            </p:extLst>
          </p:nvPr>
        </p:nvGraphicFramePr>
        <p:xfrm>
          <a:off x="4079076" y="4244181"/>
          <a:ext cx="2454740" cy="2290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9158005E-D30B-CA8A-080D-7D97A5EA4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5880606"/>
              </p:ext>
            </p:extLst>
          </p:nvPr>
        </p:nvGraphicFramePr>
        <p:xfrm>
          <a:off x="6967961" y="3962055"/>
          <a:ext cx="2448000" cy="2267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2 CuadroTexto">
            <a:extLst>
              <a:ext uri="{FF2B5EF4-FFF2-40B4-BE49-F238E27FC236}">
                <a16:creationId xmlns:a16="http://schemas.microsoft.com/office/drawing/2014/main" id="{AC0604B2-FFE2-89CE-EC73-EFD6A58D793E}"/>
              </a:ext>
            </a:extLst>
          </p:cNvPr>
          <p:cNvSpPr txBox="1"/>
          <p:nvPr/>
        </p:nvSpPr>
        <p:spPr bwMode="auto">
          <a:xfrm>
            <a:off x="7037097" y="3741230"/>
            <a:ext cx="2182525" cy="3736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ts val="2500"/>
              </a:lnSpc>
              <a:spcBef>
                <a:spcPts val="0"/>
              </a:spcBef>
            </a:pPr>
            <a:r>
              <a:rPr lang="ca-ES" sz="1200" b="1" dirty="0">
                <a:latin typeface="+mj-lt"/>
              </a:rPr>
              <a:t>Lloc de naixement</a:t>
            </a:r>
          </a:p>
        </p:txBody>
      </p:sp>
    </p:spTree>
    <p:extLst>
      <p:ext uri="{BB962C8B-B14F-4D97-AF65-F5344CB8AC3E}">
        <p14:creationId xmlns:p14="http://schemas.microsoft.com/office/powerpoint/2010/main" val="1152232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3808992-E3D6-6506-1FAE-0904087CC1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627397"/>
              </p:ext>
            </p:extLst>
          </p:nvPr>
        </p:nvGraphicFramePr>
        <p:xfrm>
          <a:off x="1527325" y="2093479"/>
          <a:ext cx="6840000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2 CuadroTexto">
            <a:extLst>
              <a:ext uri="{FF2B5EF4-FFF2-40B4-BE49-F238E27FC236}">
                <a16:creationId xmlns:a16="http://schemas.microsoft.com/office/drawing/2014/main" id="{9B98797D-E7FC-5FF3-4EF9-2EE9434913AA}"/>
              </a:ext>
            </a:extLst>
          </p:cNvPr>
          <p:cNvSpPr txBox="1"/>
          <p:nvPr/>
        </p:nvSpPr>
        <p:spPr bwMode="auto">
          <a:xfrm>
            <a:off x="515997" y="667329"/>
            <a:ext cx="9116953" cy="4462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2300" b="1">
                <a:latin typeface="+mj-lt"/>
              </a:rPr>
              <a:t>Valoració del Consorci per a la Normalització Lingüística (CPNL)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F2D5DB3A-8FA4-3566-F580-2BF6DD8A00C4}"/>
              </a:ext>
            </a:extLst>
          </p:cNvPr>
          <p:cNvSpPr txBox="1"/>
          <p:nvPr/>
        </p:nvSpPr>
        <p:spPr>
          <a:xfrm>
            <a:off x="515997" y="1113605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Establiments</a:t>
            </a:r>
            <a:r>
              <a:rPr lang="fr-FR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a peu de carrer</a:t>
            </a: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 + Coneixen CPNL (n=31)</a:t>
            </a:r>
          </a:p>
        </p:txBody>
      </p:sp>
    </p:spTree>
    <p:extLst>
      <p:ext uri="{BB962C8B-B14F-4D97-AF65-F5344CB8AC3E}">
        <p14:creationId xmlns:p14="http://schemas.microsoft.com/office/powerpoint/2010/main" val="2290689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7E15306-2804-49B4-A14E-795ECBB5B5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4150839"/>
              </p:ext>
            </p:extLst>
          </p:nvPr>
        </p:nvGraphicFramePr>
        <p:xfrm>
          <a:off x="1939166" y="2093479"/>
          <a:ext cx="6010569" cy="390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2 CuadroTexto">
            <a:extLst>
              <a:ext uri="{FF2B5EF4-FFF2-40B4-BE49-F238E27FC236}">
                <a16:creationId xmlns:a16="http://schemas.microsoft.com/office/drawing/2014/main" id="{1560B108-69F8-8E55-C748-B01F5B7D5522}"/>
              </a:ext>
            </a:extLst>
          </p:cNvPr>
          <p:cNvSpPr txBox="1"/>
          <p:nvPr/>
        </p:nvSpPr>
        <p:spPr bwMode="auto">
          <a:xfrm>
            <a:off x="515997" y="683326"/>
            <a:ext cx="90918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s-ES_trad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a-ES" sz="2400" b="1">
                <a:latin typeface="+mj-lt"/>
              </a:rPr>
              <a:t>Comerç col·laborador amb el Voluntariat per la llengua (VXL)</a:t>
            </a:r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72C4D7CF-B9D1-44E0-0575-E9FFE4C5D5C8}"/>
              </a:ext>
            </a:extLst>
          </p:cNvPr>
          <p:cNvSpPr txBox="1"/>
          <p:nvPr/>
        </p:nvSpPr>
        <p:spPr>
          <a:xfrm>
            <a:off x="515997" y="1113605"/>
            <a:ext cx="8510400" cy="2880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defRPr/>
            </a:pPr>
            <a:r>
              <a:rPr lang="ca-ES" sz="1400" b="1" i="1" dirty="0">
                <a:solidFill>
                  <a:schemeClr val="bg1">
                    <a:lumMod val="65000"/>
                  </a:schemeClr>
                </a:solidFill>
                <a:latin typeface="Arial"/>
              </a:rPr>
              <a:t>Base: Total (n=137)</a:t>
            </a:r>
          </a:p>
        </p:txBody>
      </p:sp>
    </p:spTree>
    <p:extLst>
      <p:ext uri="{BB962C8B-B14F-4D97-AF65-F5344CB8AC3E}">
        <p14:creationId xmlns:p14="http://schemas.microsoft.com/office/powerpoint/2010/main" val="4012167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E28A513-4737-007E-9EBD-7CCC4A01D9C4}"/>
              </a:ext>
            </a:extLst>
          </p:cNvPr>
          <p:cNvSpPr/>
          <p:nvPr/>
        </p:nvSpPr>
        <p:spPr bwMode="auto">
          <a:xfrm>
            <a:off x="0" y="-143718"/>
            <a:ext cx="9906000" cy="3600518"/>
          </a:xfrm>
          <a:prstGeom prst="rect">
            <a:avLst/>
          </a:prstGeom>
          <a:solidFill>
            <a:srgbClr val="53A1A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934EC0-E732-ABCE-9A0B-7184E09E0E2C}"/>
              </a:ext>
            </a:extLst>
          </p:cNvPr>
          <p:cNvSpPr txBox="1"/>
          <p:nvPr/>
        </p:nvSpPr>
        <p:spPr>
          <a:xfrm>
            <a:off x="611757" y="1460346"/>
            <a:ext cx="7599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4400" b="1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ACB05C8-0E6D-3263-31E3-0BF4C10931F1}"/>
              </a:ext>
            </a:extLst>
          </p:cNvPr>
          <p:cNvSpPr/>
          <p:nvPr/>
        </p:nvSpPr>
        <p:spPr bwMode="auto">
          <a:xfrm>
            <a:off x="235975" y="323342"/>
            <a:ext cx="9204116" cy="277934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15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3C434BE7-2458-F865-C7E4-68210169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18" y="812026"/>
            <a:ext cx="8280000" cy="554562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effectLst/>
        </p:spPr>
        <p:txBody>
          <a:bodyPr wrap="square" lIns="117000" rIns="146250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ca-ES" sz="1300" b="1" dirty="0">
                <a:latin typeface="Arial" charset="0"/>
              </a:rPr>
              <a:t>DADES GLOBALS A LA ROCA VILLAGE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 en català dels establiments de la Roca </a:t>
            </a:r>
            <a:r>
              <a:rPr lang="ca-ES" sz="1300" dirty="0" err="1">
                <a:latin typeface="Arial" charset="0"/>
              </a:rPr>
              <a:t>Village</a:t>
            </a:r>
            <a:r>
              <a:rPr lang="ca-ES" sz="1300" dirty="0">
                <a:latin typeface="Arial" charset="0"/>
              </a:rPr>
              <a:t> no arriba al 3%, mentre que la informativa es troba en un 28,4%. 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Pel que fa al compliment de la Llei de Política Lingüística, aquesta es compleix en un 91,9% de 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La presència del català en la llengua oral és major que en la retolació: un 51,8% dels establiments la utilitza com a llengua de salutació i fins a un 84,7% la utilitza com a llengua de disponibilitat.</a:t>
            </a:r>
          </a:p>
          <a:p>
            <a:pPr marL="227013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217488" algn="l"/>
              </a:tabLst>
            </a:pPr>
            <a:r>
              <a:rPr lang="ca-ES" sz="1300" dirty="0">
                <a:latin typeface="Arial" charset="0"/>
              </a:rPr>
              <a:t>Set de cada deu persones que atenen als establiments son nascudes a Catalunya, un 24,3% a la resta de l’estat i un 5,9% a l’estranger. El 64,3% dels nascuts a fora de Catalunya fa més de 10 anys que estan aquí.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ÍNDEXS OFERCAT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a-ES" sz="1300" dirty="0">
                <a:latin typeface="Arial" charset="0"/>
              </a:rPr>
              <a:t>Els Índexs </a:t>
            </a:r>
            <a:r>
              <a:rPr lang="ca-ES" sz="1300" dirty="0" err="1">
                <a:latin typeface="Arial" charset="0"/>
              </a:rPr>
              <a:t>Ofercat</a:t>
            </a:r>
            <a:r>
              <a:rPr lang="ca-ES" sz="1300" dirty="0">
                <a:latin typeface="Arial" charset="0"/>
              </a:rPr>
              <a:t> analitzats són els de 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, informativa la llengua de salutació i la de disponibilitat. Aquests índexs són més baixos en la retolació que en les llengües orals. El més baix es troba en la retolació </a:t>
            </a:r>
            <a:r>
              <a:rPr lang="ca-ES" sz="1300" dirty="0" err="1">
                <a:latin typeface="Arial" charset="0"/>
              </a:rPr>
              <a:t>identificativa</a:t>
            </a:r>
            <a:r>
              <a:rPr lang="ca-ES" sz="1300" dirty="0">
                <a:latin typeface="Arial" charset="0"/>
              </a:rPr>
              <a:t> i el més alt en la llengua de disponibilitat.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WEBS DELS ESTABLIMENTS</a:t>
            </a:r>
            <a:endParaRPr lang="ca-ES" sz="1300" dirty="0">
              <a:latin typeface="Arial" charset="0"/>
            </a:endParaRP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El 97,1% dels establiments visitats tenen pàgina web o </a:t>
            </a:r>
            <a:r>
              <a:rPr lang="ca-ES" sz="1300" dirty="0" err="1">
                <a:latin typeface="Arial" charset="0"/>
              </a:rPr>
              <a:t>Facebook</a:t>
            </a:r>
            <a:r>
              <a:rPr lang="ca-ES" sz="1300" dirty="0">
                <a:latin typeface="Arial" charset="0"/>
              </a:rPr>
              <a:t> i aquesta, en el 84,2% dels casos té la llengua d’inici en castellà. El català és present com a llengua d’inici en només el 3% dels establiments, i com a disponible en el 7,5%.</a:t>
            </a:r>
          </a:p>
        </p:txBody>
      </p:sp>
    </p:spTree>
    <p:extLst>
      <p:ext uri="{BB962C8B-B14F-4D97-AF65-F5344CB8AC3E}">
        <p14:creationId xmlns:p14="http://schemas.microsoft.com/office/powerpoint/2010/main" val="1885768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3C434BE7-2458-F865-C7E4-68210169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18" y="812026"/>
            <a:ext cx="8280000" cy="10982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effectLst/>
        </p:spPr>
        <p:txBody>
          <a:bodyPr wrap="square" lIns="117000" rIns="146250" anchor="t">
            <a:spAutoFit/>
          </a:bodyPr>
          <a:lstStyle>
            <a:lvl1pPr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</a:tabLst>
              <a:defRPr sz="10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ca-ES" sz="1300" b="1" dirty="0">
                <a:latin typeface="Arial" charset="0"/>
              </a:rPr>
              <a:t>CONEIXEMENT I VALORACIÓ DEL CONSOCI PER A LA NORMALITZACIÓ LINGÜÍSTICA (CPNL)</a:t>
            </a:r>
            <a:endParaRPr lang="ca-ES" sz="1300" dirty="0">
              <a:latin typeface="Arial" charset="0"/>
            </a:endParaRP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El 23,1% dels establiments visitats coneixien el CPNL i d’aquests </a:t>
            </a:r>
            <a:r>
              <a:rPr lang="ca-ES" sz="1300">
                <a:latin typeface="Arial" charset="0"/>
              </a:rPr>
              <a:t>el 90,4% </a:t>
            </a:r>
            <a:r>
              <a:rPr lang="ca-ES" sz="1300" dirty="0">
                <a:latin typeface="Arial" charset="0"/>
              </a:rPr>
              <a:t>el valora molt bé o força bé.</a:t>
            </a:r>
          </a:p>
          <a:p>
            <a:pPr marL="220564" indent="-220564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a-ES" sz="1300" dirty="0">
                <a:latin typeface="Arial" charset="0"/>
              </a:rPr>
              <a:t>Cap dels establiments visitats col·labora amb el Voluntariat per la Llengua.</a:t>
            </a:r>
          </a:p>
        </p:txBody>
      </p:sp>
    </p:spTree>
    <p:extLst>
      <p:ext uri="{BB962C8B-B14F-4D97-AF65-F5344CB8AC3E}">
        <p14:creationId xmlns:p14="http://schemas.microsoft.com/office/powerpoint/2010/main" val="1695480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logo OK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421" y="3008807"/>
            <a:ext cx="3446933" cy="88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243138" y="4014019"/>
            <a:ext cx="5400675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Gabinet d’Estudis Socials i Opinió Pública, S.L.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c/ Provença 385-387 Entl. 1a 08025 Barcelona  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 Tel. 93 300 07 42 www.gesop.net</a:t>
            </a:r>
          </a:p>
          <a:p>
            <a:pPr algn="ctr">
              <a:spcBef>
                <a:spcPct val="50000"/>
              </a:spcBef>
            </a:pPr>
            <a:r>
              <a:rPr lang="ca-ES" altLang="ca-ES" sz="700">
                <a:solidFill>
                  <a:srgbClr val="4D4D4D"/>
                </a:solidFill>
                <a:latin typeface="Verdana" pitchFamily="34" charset="0"/>
              </a:rPr>
              <a:t>www.twitter.com/_GESOP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1_Diseño predeterminado">
  <a:themeElements>
    <a:clrScheme name="GESOP">
      <a:dk1>
        <a:sysClr val="windowText" lastClr="000000"/>
      </a:dk1>
      <a:lt1>
        <a:sysClr val="window" lastClr="FFFFFF"/>
      </a:lt1>
      <a:dk2>
        <a:srgbClr val="E5CD6B"/>
      </a:dk2>
      <a:lt2>
        <a:srgbClr val="B2B3B5"/>
      </a:lt2>
      <a:accent1>
        <a:srgbClr val="3877A2"/>
      </a:accent1>
      <a:accent2>
        <a:srgbClr val="F7C001"/>
      </a:accent2>
      <a:accent3>
        <a:srgbClr val="DE4118"/>
      </a:accent3>
      <a:accent4>
        <a:srgbClr val="9B59A0"/>
      </a:accent4>
      <a:accent5>
        <a:srgbClr val="97BC49"/>
      </a:accent5>
      <a:accent6>
        <a:srgbClr val="EC8F27"/>
      </a:accent6>
      <a:hlink>
        <a:srgbClr val="E47178"/>
      </a:hlink>
      <a:folHlink>
        <a:srgbClr val="7AA6D7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 w="9525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9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000" b="1" dirty="0" smtClean="0">
            <a:latin typeface="+mj-lt"/>
          </a:defRPr>
        </a:defPPr>
      </a:lstStyle>
    </a:tx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AE36522765804181660DD9E82D61BF" ma:contentTypeVersion="14" ma:contentTypeDescription="Crear nuevo documento." ma:contentTypeScope="" ma:versionID="3ab2a6e2ae74b63cbe8872bdc6890060">
  <xsd:schema xmlns:xsd="http://www.w3.org/2001/XMLSchema" xmlns:xs="http://www.w3.org/2001/XMLSchema" xmlns:p="http://schemas.microsoft.com/office/2006/metadata/properties" xmlns:ns2="efbdd08f-2a65-4f4c-a87e-7cf6b718f069" xmlns:ns3="7c7d9855-8067-489d-9a90-db499b74e182" targetNamespace="http://schemas.microsoft.com/office/2006/metadata/properties" ma:root="true" ma:fieldsID="0dab956350fefde51671cf62b70de6e7" ns2:_="" ns3:_="">
    <xsd:import namespace="efbdd08f-2a65-4f4c-a87e-7cf6b718f069"/>
    <xsd:import namespace="7c7d9855-8067-489d-9a90-db499b74e18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dd08f-2a65-4f4c-a87e-7cf6b718f06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170f514a-a2b4-4945-9b25-04c13769b0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d9855-8067-489d-9a90-db499b74e18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6b4de0-f633-4d1f-b58f-53361b531807}" ma:internalName="TaxCatchAll" ma:showField="CatchAllData" ma:web="7c7d9855-8067-489d-9a90-db499b74e1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7d9855-8067-489d-9a90-db499b74e182" xsi:nil="true"/>
    <lcf76f155ced4ddcb4097134ff3c332f xmlns="efbdd08f-2a65-4f4c-a87e-7cf6b718f06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E32C1F-44EF-4671-A594-2C5D834A99FB}"/>
</file>

<file path=customXml/itemProps2.xml><?xml version="1.0" encoding="utf-8"?>
<ds:datastoreItem xmlns:ds="http://schemas.openxmlformats.org/officeDocument/2006/customXml" ds:itemID="{FBAB8312-B096-41A1-9199-D841852511AF}">
  <ds:schemaRefs>
    <ds:schemaRef ds:uri="http://schemas.microsoft.com/office/infopath/2007/PartnerControls"/>
    <ds:schemaRef ds:uri="http://schemas.microsoft.com/office/2006/documentManagement/types"/>
    <ds:schemaRef ds:uri="399fae25-0564-4e4e-9fff-80eed3723959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5a752f48-3d36-4a20-93ad-449d0224d8cb"/>
  </ds:schemaRefs>
</ds:datastoreItem>
</file>

<file path=customXml/itemProps3.xml><?xml version="1.0" encoding="utf-8"?>
<ds:datastoreItem xmlns:ds="http://schemas.openxmlformats.org/officeDocument/2006/customXml" ds:itemID="{7D3F3A80-2E8E-4497-A010-17625901FB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</TotalTime>
  <Words>2357</Words>
  <Application>Microsoft Office PowerPoint</Application>
  <PresentationFormat>A4 (210 x 297 mm)</PresentationFormat>
  <Paragraphs>300</Paragraphs>
  <Slides>31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Arial</vt:lpstr>
      <vt:lpstr>Bahnschrift SemiBold</vt:lpstr>
      <vt:lpstr>Calibri</vt:lpstr>
      <vt:lpstr>Helvetica</vt:lpstr>
      <vt:lpstr>Times New Roman</vt:lpstr>
      <vt:lpstr>Verdana</vt:lpstr>
      <vt:lpstr>Wingdings</vt:lpstr>
      <vt:lpstr>1_Diseño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GESOP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Barómetro Periódico Enero 2005</dc:title>
  <dc:creator>Àngels Pont</dc:creator>
  <cp:lastModifiedBy>Montse Ferré</cp:lastModifiedBy>
  <cp:revision>5</cp:revision>
  <cp:lastPrinted>2023-05-09T07:08:27Z</cp:lastPrinted>
  <dcterms:created xsi:type="dcterms:W3CDTF">2003-05-20T11:07:36Z</dcterms:created>
  <dcterms:modified xsi:type="dcterms:W3CDTF">2023-06-15T08:18:42Z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0x01010092AE36522765804181660DD9E82D61BF</vt:lpwstr>
  </property>
  <property fmtid="{D5CDD505-2E9C-101B-9397-08002B2CF9AE}" pid="3" name="MediaServiceImageTags">
    <vt:lpwstr/>
  </property>
</Properties>
</file>